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ink/ink1.xml" ContentType="application/inkml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ink/ink11.xml" ContentType="application/inkml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ink/ink12.xml" ContentType="application/inkml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ink/ink1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7" r:id="rId1"/>
  </p:sldMasterIdLst>
  <p:sldIdLst>
    <p:sldId id="256" r:id="rId2"/>
    <p:sldId id="258" r:id="rId3"/>
    <p:sldId id="259" r:id="rId4"/>
    <p:sldId id="260" r:id="rId5"/>
    <p:sldId id="262" r:id="rId6"/>
    <p:sldId id="269" r:id="rId7"/>
    <p:sldId id="270" r:id="rId8"/>
    <p:sldId id="271" r:id="rId9"/>
    <p:sldId id="261" r:id="rId10"/>
    <p:sldId id="263" r:id="rId11"/>
    <p:sldId id="265" r:id="rId12"/>
    <p:sldId id="264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Ευαγγελινός Μάριος" initials="ΕΜ" lastIdx="2" clrIdx="0">
    <p:extLst>
      <p:ext uri="{19B8F6BF-5375-455C-9EA6-DF929625EA0E}">
        <p15:presenceInfo xmlns:p15="http://schemas.microsoft.com/office/powerpoint/2012/main" userId="Ευαγγελινός Μάριος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848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" y="9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908156-548B-41DE-BD25-28952466A224}" type="doc">
      <dgm:prSet loTypeId="urn:microsoft.com/office/officeart/2005/8/layout/cycle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2AE493B0-C29E-4EF3-B774-407FE8A89578}">
      <dgm:prSet phldrT="[Κείμενο]"/>
      <dgm:spPr/>
      <dgm:t>
        <a:bodyPr/>
        <a:lstStyle/>
        <a:p>
          <a:r>
            <a:rPr lang="el-GR" dirty="0" smtClean="0"/>
            <a:t>Περιεχόμενο</a:t>
          </a:r>
          <a:endParaRPr lang="el-GR" dirty="0"/>
        </a:p>
      </dgm:t>
    </dgm:pt>
    <dgm:pt modelId="{385B0CF4-F0C6-4C1B-94B2-42D67FB7EA42}" type="parTrans" cxnId="{8047037A-4AB1-4D42-A45A-2D2997E92F7A}">
      <dgm:prSet/>
      <dgm:spPr/>
      <dgm:t>
        <a:bodyPr/>
        <a:lstStyle/>
        <a:p>
          <a:endParaRPr lang="el-GR"/>
        </a:p>
      </dgm:t>
    </dgm:pt>
    <dgm:pt modelId="{6E3E5E23-D13D-445B-995E-47EF0124E21F}" type="sibTrans" cxnId="{8047037A-4AB1-4D42-A45A-2D2997E92F7A}">
      <dgm:prSet/>
      <dgm:spPr/>
      <dgm:t>
        <a:bodyPr/>
        <a:lstStyle/>
        <a:p>
          <a:endParaRPr lang="el-GR"/>
        </a:p>
      </dgm:t>
    </dgm:pt>
    <dgm:pt modelId="{04B75415-0A1F-4E02-8A0E-97BA3084D17C}">
      <dgm:prSet phldrT="[Κείμενο]"/>
      <dgm:spPr/>
      <dgm:t>
        <a:bodyPr/>
        <a:lstStyle/>
        <a:p>
          <a:r>
            <a:rPr lang="el-GR" dirty="0" smtClean="0"/>
            <a:t>Ποιότητα</a:t>
          </a:r>
          <a:endParaRPr lang="el-GR" dirty="0"/>
        </a:p>
      </dgm:t>
    </dgm:pt>
    <dgm:pt modelId="{40926B40-EE89-42BB-B35C-B59F59B84820}" type="parTrans" cxnId="{7981397A-C382-4B0A-9DD6-566443A9954E}">
      <dgm:prSet/>
      <dgm:spPr/>
      <dgm:t>
        <a:bodyPr/>
        <a:lstStyle/>
        <a:p>
          <a:endParaRPr lang="el-GR"/>
        </a:p>
      </dgm:t>
    </dgm:pt>
    <dgm:pt modelId="{F1DE20E9-96E5-48E4-97EC-682C1AF25CD6}" type="sibTrans" cxnId="{7981397A-C382-4B0A-9DD6-566443A9954E}">
      <dgm:prSet/>
      <dgm:spPr/>
      <dgm:t>
        <a:bodyPr/>
        <a:lstStyle/>
        <a:p>
          <a:endParaRPr lang="el-GR"/>
        </a:p>
      </dgm:t>
    </dgm:pt>
    <dgm:pt modelId="{7B38F216-3999-4DF8-ADA4-C429F537014B}">
      <dgm:prSet phldrT="[Κείμενο]"/>
      <dgm:spPr/>
      <dgm:t>
        <a:bodyPr/>
        <a:lstStyle/>
        <a:p>
          <a:r>
            <a:rPr lang="el-GR" dirty="0" smtClean="0"/>
            <a:t>Ποσότητα</a:t>
          </a:r>
          <a:endParaRPr lang="el-GR" dirty="0"/>
        </a:p>
      </dgm:t>
    </dgm:pt>
    <dgm:pt modelId="{8AFE7564-61B9-4B6B-BD87-50C0806F278E}" type="parTrans" cxnId="{D1478F8B-DDDA-456F-AD98-7918C8BBA513}">
      <dgm:prSet/>
      <dgm:spPr/>
      <dgm:t>
        <a:bodyPr/>
        <a:lstStyle/>
        <a:p>
          <a:endParaRPr lang="el-GR"/>
        </a:p>
      </dgm:t>
    </dgm:pt>
    <dgm:pt modelId="{3F80B37D-85DC-4F2E-ABDD-4B73216F59A2}" type="sibTrans" cxnId="{D1478F8B-DDDA-456F-AD98-7918C8BBA513}">
      <dgm:prSet/>
      <dgm:spPr/>
      <dgm:t>
        <a:bodyPr/>
        <a:lstStyle/>
        <a:p>
          <a:endParaRPr lang="el-GR"/>
        </a:p>
      </dgm:t>
    </dgm:pt>
    <dgm:pt modelId="{8467A2F1-2973-42B3-96CB-90F6AC5A2EE1}">
      <dgm:prSet phldrT="[Κείμενο]"/>
      <dgm:spPr/>
      <dgm:t>
        <a:bodyPr/>
        <a:lstStyle/>
        <a:p>
          <a:r>
            <a:rPr lang="el-GR" dirty="0" smtClean="0"/>
            <a:t>Συνοχή</a:t>
          </a:r>
          <a:endParaRPr lang="el-GR" dirty="0"/>
        </a:p>
      </dgm:t>
    </dgm:pt>
    <dgm:pt modelId="{D3C644E9-0BDB-441D-A3B8-CB4DD14201CF}" type="parTrans" cxnId="{BB290C18-4FAB-426C-B032-C0F3D1E8B0F6}">
      <dgm:prSet/>
      <dgm:spPr/>
      <dgm:t>
        <a:bodyPr/>
        <a:lstStyle/>
        <a:p>
          <a:endParaRPr lang="el-GR"/>
        </a:p>
      </dgm:t>
    </dgm:pt>
    <dgm:pt modelId="{8CD4B7CC-6FEA-4D38-869A-BC9E1A1231B3}" type="sibTrans" cxnId="{BB290C18-4FAB-426C-B032-C0F3D1E8B0F6}">
      <dgm:prSet/>
      <dgm:spPr/>
      <dgm:t>
        <a:bodyPr/>
        <a:lstStyle/>
        <a:p>
          <a:endParaRPr lang="el-GR"/>
        </a:p>
      </dgm:t>
    </dgm:pt>
    <dgm:pt modelId="{26CC9BC5-D2B2-4FCD-AF90-9470F3E52C9E}">
      <dgm:prSet phldrT="[Κείμενο]"/>
      <dgm:spPr/>
      <dgm:t>
        <a:bodyPr/>
        <a:lstStyle/>
        <a:p>
          <a:r>
            <a:rPr lang="el-GR" dirty="0" smtClean="0"/>
            <a:t>Γλώσσα</a:t>
          </a:r>
          <a:endParaRPr lang="el-GR" dirty="0"/>
        </a:p>
      </dgm:t>
    </dgm:pt>
    <dgm:pt modelId="{50D20A7F-A245-41CC-AAC2-486EA51E2684}" type="parTrans" cxnId="{0AC7255A-E7F1-475D-866E-0E958CF786A5}">
      <dgm:prSet/>
      <dgm:spPr/>
      <dgm:t>
        <a:bodyPr/>
        <a:lstStyle/>
        <a:p>
          <a:endParaRPr lang="el-GR"/>
        </a:p>
      </dgm:t>
    </dgm:pt>
    <dgm:pt modelId="{63DFB798-D830-4F11-BF74-5D06B0C8976A}" type="sibTrans" cxnId="{0AC7255A-E7F1-475D-866E-0E958CF786A5}">
      <dgm:prSet/>
      <dgm:spPr/>
      <dgm:t>
        <a:bodyPr/>
        <a:lstStyle/>
        <a:p>
          <a:endParaRPr lang="el-GR"/>
        </a:p>
      </dgm:t>
    </dgm:pt>
    <dgm:pt modelId="{B2D52689-47E3-4D68-AC14-878374E83959}">
      <dgm:prSet phldrT="[Κείμενο]"/>
      <dgm:spPr/>
      <dgm:t>
        <a:bodyPr/>
        <a:lstStyle/>
        <a:p>
          <a:r>
            <a:rPr lang="el-GR" dirty="0" smtClean="0"/>
            <a:t>Συνάφεια</a:t>
          </a:r>
          <a:endParaRPr lang="el-GR" dirty="0"/>
        </a:p>
      </dgm:t>
    </dgm:pt>
    <dgm:pt modelId="{5D73950C-5362-469F-8210-08172BF7E607}" type="parTrans" cxnId="{3CC9DF89-617D-4291-8B36-272C62CBDF06}">
      <dgm:prSet/>
      <dgm:spPr/>
      <dgm:t>
        <a:bodyPr/>
        <a:lstStyle/>
        <a:p>
          <a:endParaRPr lang="el-GR"/>
        </a:p>
      </dgm:t>
    </dgm:pt>
    <dgm:pt modelId="{F0921596-562F-4292-A999-96606922BFD7}" type="sibTrans" cxnId="{3CC9DF89-617D-4291-8B36-272C62CBDF06}">
      <dgm:prSet/>
      <dgm:spPr/>
      <dgm:t>
        <a:bodyPr/>
        <a:lstStyle/>
        <a:p>
          <a:endParaRPr lang="el-GR"/>
        </a:p>
      </dgm:t>
    </dgm:pt>
    <dgm:pt modelId="{AE92BE00-8ED2-4EDE-818A-6150A1E8D1EC}">
      <dgm:prSet phldrT="[Κείμενο]"/>
      <dgm:spPr/>
      <dgm:t>
        <a:bodyPr/>
        <a:lstStyle/>
        <a:p>
          <a:r>
            <a:rPr lang="el-GR" dirty="0" smtClean="0"/>
            <a:t>Οργάνωση</a:t>
          </a:r>
          <a:endParaRPr lang="el-GR" dirty="0"/>
        </a:p>
      </dgm:t>
    </dgm:pt>
    <dgm:pt modelId="{929A61E1-9B4D-48A2-90F5-7F5F4DF12630}" type="sibTrans" cxnId="{F640EDFC-51EB-4C6A-9248-FAE83F31A26A}">
      <dgm:prSet/>
      <dgm:spPr/>
      <dgm:t>
        <a:bodyPr/>
        <a:lstStyle/>
        <a:p>
          <a:endParaRPr lang="el-GR"/>
        </a:p>
      </dgm:t>
    </dgm:pt>
    <dgm:pt modelId="{D32BB3FF-8308-4E7C-BB4F-2C92B6996945}" type="parTrans" cxnId="{F640EDFC-51EB-4C6A-9248-FAE83F31A26A}">
      <dgm:prSet/>
      <dgm:spPr/>
      <dgm:t>
        <a:bodyPr/>
        <a:lstStyle/>
        <a:p>
          <a:endParaRPr lang="el-GR"/>
        </a:p>
      </dgm:t>
    </dgm:pt>
    <dgm:pt modelId="{D2A22972-D0CC-4535-95F6-5928C906560A}">
      <dgm:prSet phldrT="[Κείμενο]"/>
      <dgm:spPr/>
      <dgm:t>
        <a:bodyPr/>
        <a:lstStyle/>
        <a:p>
          <a:r>
            <a:rPr lang="el-GR" dirty="0" smtClean="0"/>
            <a:t> </a:t>
          </a:r>
          <a:r>
            <a:rPr lang="el-GR" b="1" i="1" dirty="0" smtClean="0"/>
            <a:t>Συνοπτική απόδοση</a:t>
          </a:r>
        </a:p>
        <a:p>
          <a:r>
            <a:rPr lang="el-GR" b="1" i="1" dirty="0" smtClean="0"/>
            <a:t> Παραγωγή γραπτού λόγου</a:t>
          </a:r>
          <a:endParaRPr lang="el-GR" b="1" i="1" dirty="0"/>
        </a:p>
      </dgm:t>
    </dgm:pt>
    <dgm:pt modelId="{EB8E79D9-6931-4CAA-B903-E051792E83CC}" type="sibTrans" cxnId="{C9507BC6-08B4-4DBE-8F45-F080291C564C}">
      <dgm:prSet/>
      <dgm:spPr/>
      <dgm:t>
        <a:bodyPr/>
        <a:lstStyle/>
        <a:p>
          <a:endParaRPr lang="el-GR"/>
        </a:p>
      </dgm:t>
    </dgm:pt>
    <dgm:pt modelId="{2AD783A8-36CF-4EBE-B44D-68AAAB72F569}" type="parTrans" cxnId="{C9507BC6-08B4-4DBE-8F45-F080291C564C}">
      <dgm:prSet/>
      <dgm:spPr/>
      <dgm:t>
        <a:bodyPr/>
        <a:lstStyle/>
        <a:p>
          <a:endParaRPr lang="el-GR"/>
        </a:p>
      </dgm:t>
    </dgm:pt>
    <dgm:pt modelId="{3DD297D4-1CFB-461F-9E1F-E8D3E037B356}" type="pres">
      <dgm:prSet presAssocID="{97908156-548B-41DE-BD25-28952466A224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7E2A03CE-899E-4BA2-B485-D128E0414617}" type="pres">
      <dgm:prSet presAssocID="{97908156-548B-41DE-BD25-28952466A224}" presName="children" presStyleCnt="0"/>
      <dgm:spPr/>
    </dgm:pt>
    <dgm:pt modelId="{0B74E40C-CC70-4CCB-B888-1168ED0ABCCB}" type="pres">
      <dgm:prSet presAssocID="{97908156-548B-41DE-BD25-28952466A224}" presName="child1group" presStyleCnt="0"/>
      <dgm:spPr/>
    </dgm:pt>
    <dgm:pt modelId="{9996A0CA-31E8-496A-A276-899978B593BB}" type="pres">
      <dgm:prSet presAssocID="{97908156-548B-41DE-BD25-28952466A224}" presName="child1" presStyleLbl="bgAcc1" presStyleIdx="0" presStyleCnt="4"/>
      <dgm:spPr/>
      <dgm:t>
        <a:bodyPr/>
        <a:lstStyle/>
        <a:p>
          <a:endParaRPr lang="el-GR"/>
        </a:p>
      </dgm:t>
    </dgm:pt>
    <dgm:pt modelId="{F6A6BBD6-03A0-4BD1-92A6-3E0D97A82CA5}" type="pres">
      <dgm:prSet presAssocID="{97908156-548B-41DE-BD25-28952466A224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21F95E6-B7E9-4594-B8F5-7FD59917BFF2}" type="pres">
      <dgm:prSet presAssocID="{97908156-548B-41DE-BD25-28952466A224}" presName="child2group" presStyleCnt="0"/>
      <dgm:spPr/>
    </dgm:pt>
    <dgm:pt modelId="{D8F01044-FA2A-4EE9-91F4-D0D5E1400FE7}" type="pres">
      <dgm:prSet presAssocID="{97908156-548B-41DE-BD25-28952466A224}" presName="child2" presStyleLbl="bgAcc1" presStyleIdx="1" presStyleCnt="4"/>
      <dgm:spPr/>
      <dgm:t>
        <a:bodyPr/>
        <a:lstStyle/>
        <a:p>
          <a:endParaRPr lang="el-GR"/>
        </a:p>
      </dgm:t>
    </dgm:pt>
    <dgm:pt modelId="{D0193A74-5254-4449-85B3-6F60CDBE6B01}" type="pres">
      <dgm:prSet presAssocID="{97908156-548B-41DE-BD25-28952466A224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7DED4E4-D5E6-4ACB-A179-17ADCB353639}" type="pres">
      <dgm:prSet presAssocID="{97908156-548B-41DE-BD25-28952466A224}" presName="child3group" presStyleCnt="0"/>
      <dgm:spPr/>
    </dgm:pt>
    <dgm:pt modelId="{6472A162-9666-4F93-94A8-4C221C990294}" type="pres">
      <dgm:prSet presAssocID="{97908156-548B-41DE-BD25-28952466A224}" presName="child3" presStyleLbl="bgAcc1" presStyleIdx="2" presStyleCnt="4"/>
      <dgm:spPr/>
      <dgm:t>
        <a:bodyPr/>
        <a:lstStyle/>
        <a:p>
          <a:endParaRPr lang="el-GR"/>
        </a:p>
      </dgm:t>
    </dgm:pt>
    <dgm:pt modelId="{16E23EF1-4A41-4F7E-9B96-1E5B184FF784}" type="pres">
      <dgm:prSet presAssocID="{97908156-548B-41DE-BD25-28952466A224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462974E-42B2-479B-A5F0-F1273B382B5D}" type="pres">
      <dgm:prSet presAssocID="{97908156-548B-41DE-BD25-28952466A224}" presName="child4group" presStyleCnt="0"/>
      <dgm:spPr/>
    </dgm:pt>
    <dgm:pt modelId="{E5E41CDE-0878-4630-A93D-8154CF4CF4FA}" type="pres">
      <dgm:prSet presAssocID="{97908156-548B-41DE-BD25-28952466A224}" presName="child4" presStyleLbl="bgAcc1" presStyleIdx="3" presStyleCnt="4"/>
      <dgm:spPr/>
      <dgm:t>
        <a:bodyPr/>
        <a:lstStyle/>
        <a:p>
          <a:endParaRPr lang="el-GR"/>
        </a:p>
      </dgm:t>
    </dgm:pt>
    <dgm:pt modelId="{EDF8484C-E805-4AFD-8EF9-B43516EA892B}" type="pres">
      <dgm:prSet presAssocID="{97908156-548B-41DE-BD25-28952466A224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C5E6122-3546-4D89-A4E5-08DA42ABBEE0}" type="pres">
      <dgm:prSet presAssocID="{97908156-548B-41DE-BD25-28952466A224}" presName="childPlaceholder" presStyleCnt="0"/>
      <dgm:spPr/>
    </dgm:pt>
    <dgm:pt modelId="{0842D53D-0338-4838-A9A5-D27F9130F292}" type="pres">
      <dgm:prSet presAssocID="{97908156-548B-41DE-BD25-28952466A224}" presName="circle" presStyleCnt="0"/>
      <dgm:spPr/>
    </dgm:pt>
    <dgm:pt modelId="{DDE866ED-3D34-465F-9ABB-17919B0A0F66}" type="pres">
      <dgm:prSet presAssocID="{97908156-548B-41DE-BD25-28952466A224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2D51D56-0FF3-4E06-A7BE-0001F6397292}" type="pres">
      <dgm:prSet presAssocID="{97908156-548B-41DE-BD25-28952466A224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1A7F185-6D70-453C-98E9-5769CE310837}" type="pres">
      <dgm:prSet presAssocID="{97908156-548B-41DE-BD25-28952466A224}" presName="quadrant3" presStyleLbl="node1" presStyleIdx="2" presStyleCnt="4" custFlipVert="0" custScaleX="99901" custScaleY="97464" custLinFactNeighborX="-1149" custLinFactNeighborY="-185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7178E92-C9C7-4F74-9627-0A2D41279DDC}" type="pres">
      <dgm:prSet presAssocID="{97908156-548B-41DE-BD25-28952466A224}" presName="quadrant4" presStyleLbl="node1" presStyleIdx="3" presStyleCnt="4" custLinFactNeighborX="506" custLinFactNeighborY="-3037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17713AF-D5DA-4C90-8F23-814C8520383E}" type="pres">
      <dgm:prSet presAssocID="{97908156-548B-41DE-BD25-28952466A224}" presName="quadrantPlaceholder" presStyleCnt="0"/>
      <dgm:spPr/>
    </dgm:pt>
    <dgm:pt modelId="{40EAEB29-960F-4F3B-BCF4-317A1AA22377}" type="pres">
      <dgm:prSet presAssocID="{97908156-548B-41DE-BD25-28952466A224}" presName="center1" presStyleLbl="fgShp" presStyleIdx="0" presStyleCnt="2"/>
      <dgm:spPr/>
    </dgm:pt>
    <dgm:pt modelId="{AE26583B-FDD5-4A14-93B3-7CD076EB284C}" type="pres">
      <dgm:prSet presAssocID="{97908156-548B-41DE-BD25-28952466A224}" presName="center2" presStyleLbl="fgShp" presStyleIdx="1" presStyleCnt="2"/>
      <dgm:spPr/>
    </dgm:pt>
  </dgm:ptLst>
  <dgm:cxnLst>
    <dgm:cxn modelId="{8047037A-4AB1-4D42-A45A-2D2997E92F7A}" srcId="{97908156-548B-41DE-BD25-28952466A224}" destId="{2AE493B0-C29E-4EF3-B774-407FE8A89578}" srcOrd="0" destOrd="0" parTransId="{385B0CF4-F0C6-4C1B-94B2-42D67FB7EA42}" sibTransId="{6E3E5E23-D13D-445B-995E-47EF0124E21F}"/>
    <dgm:cxn modelId="{C9507BC6-08B4-4DBE-8F45-F080291C564C}" srcId="{97908156-548B-41DE-BD25-28952466A224}" destId="{D2A22972-D0CC-4535-95F6-5928C906560A}" srcOrd="2" destOrd="0" parTransId="{2AD783A8-36CF-4EBE-B44D-68AAAB72F569}" sibTransId="{EB8E79D9-6931-4CAA-B903-E051792E83CC}"/>
    <dgm:cxn modelId="{F640EDFC-51EB-4C6A-9248-FAE83F31A26A}" srcId="{97908156-548B-41DE-BD25-28952466A224}" destId="{AE92BE00-8ED2-4EDE-818A-6150A1E8D1EC}" srcOrd="1" destOrd="0" parTransId="{D32BB3FF-8308-4E7C-BB4F-2C92B6996945}" sibTransId="{929A61E1-9B4D-48A2-90F5-7F5F4DF12630}"/>
    <dgm:cxn modelId="{F08EBD64-2BB1-476C-ACAD-6432C979C6AC}" type="presOf" srcId="{2AE493B0-C29E-4EF3-B774-407FE8A89578}" destId="{DDE866ED-3D34-465F-9ABB-17919B0A0F66}" srcOrd="0" destOrd="0" presId="urn:microsoft.com/office/officeart/2005/8/layout/cycle4"/>
    <dgm:cxn modelId="{51E3C276-C551-4DC8-BFF8-E4A0EE9C1130}" type="presOf" srcId="{26CC9BC5-D2B2-4FCD-AF90-9470F3E52C9E}" destId="{A7178E92-C9C7-4F74-9627-0A2D41279DDC}" srcOrd="0" destOrd="0" presId="urn:microsoft.com/office/officeart/2005/8/layout/cycle4"/>
    <dgm:cxn modelId="{83564A7A-EC82-4D86-B3A3-FC79AC02222D}" type="presOf" srcId="{8467A2F1-2973-42B3-96CB-90F6AC5A2EE1}" destId="{16E23EF1-4A41-4F7E-9B96-1E5B184FF784}" srcOrd="1" destOrd="0" presId="urn:microsoft.com/office/officeart/2005/8/layout/cycle4"/>
    <dgm:cxn modelId="{D4D9D9EA-695F-484E-8CAD-5BC87E0389D9}" type="presOf" srcId="{B2D52689-47E3-4D68-AC14-878374E83959}" destId="{E5E41CDE-0878-4630-A93D-8154CF4CF4FA}" srcOrd="0" destOrd="0" presId="urn:microsoft.com/office/officeart/2005/8/layout/cycle4"/>
    <dgm:cxn modelId="{3CC9DF89-617D-4291-8B36-272C62CBDF06}" srcId="{26CC9BC5-D2B2-4FCD-AF90-9470F3E52C9E}" destId="{B2D52689-47E3-4D68-AC14-878374E83959}" srcOrd="0" destOrd="0" parTransId="{5D73950C-5362-469F-8210-08172BF7E607}" sibTransId="{F0921596-562F-4292-A999-96606922BFD7}"/>
    <dgm:cxn modelId="{7981397A-C382-4B0A-9DD6-566443A9954E}" srcId="{2AE493B0-C29E-4EF3-B774-407FE8A89578}" destId="{04B75415-0A1F-4E02-8A0E-97BA3084D17C}" srcOrd="0" destOrd="0" parTransId="{40926B40-EE89-42BB-B35C-B59F59B84820}" sibTransId="{F1DE20E9-96E5-48E4-97EC-682C1AF25CD6}"/>
    <dgm:cxn modelId="{6A7AFF69-2ADE-48EA-B693-48DE547151D3}" type="presOf" srcId="{97908156-548B-41DE-BD25-28952466A224}" destId="{3DD297D4-1CFB-461F-9E1F-E8D3E037B356}" srcOrd="0" destOrd="0" presId="urn:microsoft.com/office/officeart/2005/8/layout/cycle4"/>
    <dgm:cxn modelId="{BB290C18-4FAB-426C-B032-C0F3D1E8B0F6}" srcId="{D2A22972-D0CC-4535-95F6-5928C906560A}" destId="{8467A2F1-2973-42B3-96CB-90F6AC5A2EE1}" srcOrd="0" destOrd="0" parTransId="{D3C644E9-0BDB-441D-A3B8-CB4DD14201CF}" sibTransId="{8CD4B7CC-6FEA-4D38-869A-BC9E1A1231B3}"/>
    <dgm:cxn modelId="{B43C8AA4-5B7A-4275-96B8-CE02C8D38FF2}" type="presOf" srcId="{04B75415-0A1F-4E02-8A0E-97BA3084D17C}" destId="{F6A6BBD6-03A0-4BD1-92A6-3E0D97A82CA5}" srcOrd="1" destOrd="0" presId="urn:microsoft.com/office/officeart/2005/8/layout/cycle4"/>
    <dgm:cxn modelId="{D1478F8B-DDDA-456F-AD98-7918C8BBA513}" srcId="{AE92BE00-8ED2-4EDE-818A-6150A1E8D1EC}" destId="{7B38F216-3999-4DF8-ADA4-C429F537014B}" srcOrd="0" destOrd="0" parTransId="{8AFE7564-61B9-4B6B-BD87-50C0806F278E}" sibTransId="{3F80B37D-85DC-4F2E-ABDD-4B73216F59A2}"/>
    <dgm:cxn modelId="{B7C04506-D2A0-4A9D-B838-2E5E7A4AB17C}" type="presOf" srcId="{D2A22972-D0CC-4535-95F6-5928C906560A}" destId="{21A7F185-6D70-453C-98E9-5769CE310837}" srcOrd="0" destOrd="0" presId="urn:microsoft.com/office/officeart/2005/8/layout/cycle4"/>
    <dgm:cxn modelId="{0AC7255A-E7F1-475D-866E-0E958CF786A5}" srcId="{97908156-548B-41DE-BD25-28952466A224}" destId="{26CC9BC5-D2B2-4FCD-AF90-9470F3E52C9E}" srcOrd="3" destOrd="0" parTransId="{50D20A7F-A245-41CC-AAC2-486EA51E2684}" sibTransId="{63DFB798-D830-4F11-BF74-5D06B0C8976A}"/>
    <dgm:cxn modelId="{4C74EDF5-DB92-4DEB-A5FD-95BA900D4236}" type="presOf" srcId="{04B75415-0A1F-4E02-8A0E-97BA3084D17C}" destId="{9996A0CA-31E8-496A-A276-899978B593BB}" srcOrd="0" destOrd="0" presId="urn:microsoft.com/office/officeart/2005/8/layout/cycle4"/>
    <dgm:cxn modelId="{0B28621E-CA43-4589-964A-05BB62E82DB5}" type="presOf" srcId="{AE92BE00-8ED2-4EDE-818A-6150A1E8D1EC}" destId="{A2D51D56-0FF3-4E06-A7BE-0001F6397292}" srcOrd="0" destOrd="0" presId="urn:microsoft.com/office/officeart/2005/8/layout/cycle4"/>
    <dgm:cxn modelId="{9CAE1DBA-016F-4548-8DDE-DBD631267B42}" type="presOf" srcId="{8467A2F1-2973-42B3-96CB-90F6AC5A2EE1}" destId="{6472A162-9666-4F93-94A8-4C221C990294}" srcOrd="0" destOrd="0" presId="urn:microsoft.com/office/officeart/2005/8/layout/cycle4"/>
    <dgm:cxn modelId="{1A32CEBF-D4E9-41CF-BC8C-7ECFF0826E66}" type="presOf" srcId="{B2D52689-47E3-4D68-AC14-878374E83959}" destId="{EDF8484C-E805-4AFD-8EF9-B43516EA892B}" srcOrd="1" destOrd="0" presId="urn:microsoft.com/office/officeart/2005/8/layout/cycle4"/>
    <dgm:cxn modelId="{37544EF0-9A70-4E40-9B96-0C23D6335EE9}" type="presOf" srcId="{7B38F216-3999-4DF8-ADA4-C429F537014B}" destId="{D8F01044-FA2A-4EE9-91F4-D0D5E1400FE7}" srcOrd="0" destOrd="0" presId="urn:microsoft.com/office/officeart/2005/8/layout/cycle4"/>
    <dgm:cxn modelId="{20B2238F-4F8E-495C-B653-BF7F2779C7A6}" type="presOf" srcId="{7B38F216-3999-4DF8-ADA4-C429F537014B}" destId="{D0193A74-5254-4449-85B3-6F60CDBE6B01}" srcOrd="1" destOrd="0" presId="urn:microsoft.com/office/officeart/2005/8/layout/cycle4"/>
    <dgm:cxn modelId="{466AE8F5-B2ED-4DC9-9F85-28930987C40F}" type="presParOf" srcId="{3DD297D4-1CFB-461F-9E1F-E8D3E037B356}" destId="{7E2A03CE-899E-4BA2-B485-D128E0414617}" srcOrd="0" destOrd="0" presId="urn:microsoft.com/office/officeart/2005/8/layout/cycle4"/>
    <dgm:cxn modelId="{FCE35C53-B538-40E6-80B8-F2CFB710C629}" type="presParOf" srcId="{7E2A03CE-899E-4BA2-B485-D128E0414617}" destId="{0B74E40C-CC70-4CCB-B888-1168ED0ABCCB}" srcOrd="0" destOrd="0" presId="urn:microsoft.com/office/officeart/2005/8/layout/cycle4"/>
    <dgm:cxn modelId="{431D6F17-DF3D-47EF-B39D-BC20CE0D7115}" type="presParOf" srcId="{0B74E40C-CC70-4CCB-B888-1168ED0ABCCB}" destId="{9996A0CA-31E8-496A-A276-899978B593BB}" srcOrd="0" destOrd="0" presId="urn:microsoft.com/office/officeart/2005/8/layout/cycle4"/>
    <dgm:cxn modelId="{21917B62-6669-44CF-9F97-CA6E5562CB3D}" type="presParOf" srcId="{0B74E40C-CC70-4CCB-B888-1168ED0ABCCB}" destId="{F6A6BBD6-03A0-4BD1-92A6-3E0D97A82CA5}" srcOrd="1" destOrd="0" presId="urn:microsoft.com/office/officeart/2005/8/layout/cycle4"/>
    <dgm:cxn modelId="{F692676C-14B9-4E9E-839C-E5859F1E5152}" type="presParOf" srcId="{7E2A03CE-899E-4BA2-B485-D128E0414617}" destId="{D21F95E6-B7E9-4594-B8F5-7FD59917BFF2}" srcOrd="1" destOrd="0" presId="urn:microsoft.com/office/officeart/2005/8/layout/cycle4"/>
    <dgm:cxn modelId="{EA032C2F-C483-4936-AB29-F28E453A268A}" type="presParOf" srcId="{D21F95E6-B7E9-4594-B8F5-7FD59917BFF2}" destId="{D8F01044-FA2A-4EE9-91F4-D0D5E1400FE7}" srcOrd="0" destOrd="0" presId="urn:microsoft.com/office/officeart/2005/8/layout/cycle4"/>
    <dgm:cxn modelId="{A00409C3-6ABB-42F5-9874-90767274D14D}" type="presParOf" srcId="{D21F95E6-B7E9-4594-B8F5-7FD59917BFF2}" destId="{D0193A74-5254-4449-85B3-6F60CDBE6B01}" srcOrd="1" destOrd="0" presId="urn:microsoft.com/office/officeart/2005/8/layout/cycle4"/>
    <dgm:cxn modelId="{C78C96FF-AE9C-49BD-AB6F-09EA5C077FC2}" type="presParOf" srcId="{7E2A03CE-899E-4BA2-B485-D128E0414617}" destId="{C7DED4E4-D5E6-4ACB-A179-17ADCB353639}" srcOrd="2" destOrd="0" presId="urn:microsoft.com/office/officeart/2005/8/layout/cycle4"/>
    <dgm:cxn modelId="{8EE8EF4F-310E-434E-974A-A96696CA0A0A}" type="presParOf" srcId="{C7DED4E4-D5E6-4ACB-A179-17ADCB353639}" destId="{6472A162-9666-4F93-94A8-4C221C990294}" srcOrd="0" destOrd="0" presId="urn:microsoft.com/office/officeart/2005/8/layout/cycle4"/>
    <dgm:cxn modelId="{1498802D-898D-4DE3-8887-7AC07A88798E}" type="presParOf" srcId="{C7DED4E4-D5E6-4ACB-A179-17ADCB353639}" destId="{16E23EF1-4A41-4F7E-9B96-1E5B184FF784}" srcOrd="1" destOrd="0" presId="urn:microsoft.com/office/officeart/2005/8/layout/cycle4"/>
    <dgm:cxn modelId="{FBA98E69-8107-4E37-872B-A8DD1FCEEC83}" type="presParOf" srcId="{7E2A03CE-899E-4BA2-B485-D128E0414617}" destId="{3462974E-42B2-479B-A5F0-F1273B382B5D}" srcOrd="3" destOrd="0" presId="urn:microsoft.com/office/officeart/2005/8/layout/cycle4"/>
    <dgm:cxn modelId="{1FF4ADEA-9D10-4539-A44E-E08DB5A52436}" type="presParOf" srcId="{3462974E-42B2-479B-A5F0-F1273B382B5D}" destId="{E5E41CDE-0878-4630-A93D-8154CF4CF4FA}" srcOrd="0" destOrd="0" presId="urn:microsoft.com/office/officeart/2005/8/layout/cycle4"/>
    <dgm:cxn modelId="{251F2F91-6738-4807-9D81-610BDCF4B053}" type="presParOf" srcId="{3462974E-42B2-479B-A5F0-F1273B382B5D}" destId="{EDF8484C-E805-4AFD-8EF9-B43516EA892B}" srcOrd="1" destOrd="0" presId="urn:microsoft.com/office/officeart/2005/8/layout/cycle4"/>
    <dgm:cxn modelId="{00DF74CD-24E3-4117-9C93-C2A623CF8D64}" type="presParOf" srcId="{7E2A03CE-899E-4BA2-B485-D128E0414617}" destId="{6C5E6122-3546-4D89-A4E5-08DA42ABBEE0}" srcOrd="4" destOrd="0" presId="urn:microsoft.com/office/officeart/2005/8/layout/cycle4"/>
    <dgm:cxn modelId="{6E3BA3F0-2D8A-44C8-ADC0-D8C67ADA7FC8}" type="presParOf" srcId="{3DD297D4-1CFB-461F-9E1F-E8D3E037B356}" destId="{0842D53D-0338-4838-A9A5-D27F9130F292}" srcOrd="1" destOrd="0" presId="urn:microsoft.com/office/officeart/2005/8/layout/cycle4"/>
    <dgm:cxn modelId="{59AD1BD1-05E4-4FED-9559-C960DE994C6A}" type="presParOf" srcId="{0842D53D-0338-4838-A9A5-D27F9130F292}" destId="{DDE866ED-3D34-465F-9ABB-17919B0A0F66}" srcOrd="0" destOrd="0" presId="urn:microsoft.com/office/officeart/2005/8/layout/cycle4"/>
    <dgm:cxn modelId="{FF30616C-192A-467A-B5E3-0777523BB879}" type="presParOf" srcId="{0842D53D-0338-4838-A9A5-D27F9130F292}" destId="{A2D51D56-0FF3-4E06-A7BE-0001F6397292}" srcOrd="1" destOrd="0" presId="urn:microsoft.com/office/officeart/2005/8/layout/cycle4"/>
    <dgm:cxn modelId="{5086076C-6E2B-4A97-8B8D-B7C4E0C23994}" type="presParOf" srcId="{0842D53D-0338-4838-A9A5-D27F9130F292}" destId="{21A7F185-6D70-453C-98E9-5769CE310837}" srcOrd="2" destOrd="0" presId="urn:microsoft.com/office/officeart/2005/8/layout/cycle4"/>
    <dgm:cxn modelId="{305036A2-E503-457A-A9BD-7336A33C6F98}" type="presParOf" srcId="{0842D53D-0338-4838-A9A5-D27F9130F292}" destId="{A7178E92-C9C7-4F74-9627-0A2D41279DDC}" srcOrd="3" destOrd="0" presId="urn:microsoft.com/office/officeart/2005/8/layout/cycle4"/>
    <dgm:cxn modelId="{36E66488-B2C6-4A3F-ADDD-7CBC9E13D50D}" type="presParOf" srcId="{0842D53D-0338-4838-A9A5-D27F9130F292}" destId="{417713AF-D5DA-4C90-8F23-814C8520383E}" srcOrd="4" destOrd="0" presId="urn:microsoft.com/office/officeart/2005/8/layout/cycle4"/>
    <dgm:cxn modelId="{A509011C-CBCD-4EC3-8D9B-8BFDB13AE9C0}" type="presParOf" srcId="{3DD297D4-1CFB-461F-9E1F-E8D3E037B356}" destId="{40EAEB29-960F-4F3B-BCF4-317A1AA22377}" srcOrd="2" destOrd="0" presId="urn:microsoft.com/office/officeart/2005/8/layout/cycle4"/>
    <dgm:cxn modelId="{B814E8E4-DF41-4022-B2BD-255D2E131E51}" type="presParOf" srcId="{3DD297D4-1CFB-461F-9E1F-E8D3E037B356}" destId="{AE26583B-FDD5-4A14-93B3-7CD076EB284C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7A75E6E-19C5-4885-A7D6-E5583B29D11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F2C2B1EF-7629-4D5C-B31D-43EE461BA9EE}">
      <dgm:prSet phldrT="[Κείμενο]" custT="1"/>
      <dgm:spPr/>
      <dgm:t>
        <a:bodyPr/>
        <a:lstStyle/>
        <a:p>
          <a:r>
            <a:rPr lang="el-GR" sz="3200" i="1" dirty="0" smtClean="0"/>
            <a:t>Βαθμός κατανόησης των επιλογών του συγγραφέα (</a:t>
          </a:r>
          <a:r>
            <a:rPr lang="el-GR" sz="3200" i="1" dirty="0" err="1" smtClean="0"/>
            <a:t>κειμενικοί</a:t>
          </a:r>
          <a:r>
            <a:rPr lang="el-GR" sz="3200" i="1" dirty="0" smtClean="0"/>
            <a:t> δείκτες, συγκείμενο), σχετικά με την οργάνωση και τη δομή (π.χ. γλώσσα, τεχνική, ύφος, εκφραστικά σχήματα κ.λπ.) με παραδείγματα από το κείμενο</a:t>
          </a:r>
          <a:endParaRPr lang="el-GR" sz="3200" dirty="0"/>
        </a:p>
      </dgm:t>
    </dgm:pt>
    <dgm:pt modelId="{C1E0C12B-C2A8-4D51-BFCE-4F5B3473E662}" type="parTrans" cxnId="{9A260325-7E7D-48F5-ABD0-5F2CEDB15CFD}">
      <dgm:prSet/>
      <dgm:spPr/>
      <dgm:t>
        <a:bodyPr/>
        <a:lstStyle/>
        <a:p>
          <a:endParaRPr lang="el-GR"/>
        </a:p>
      </dgm:t>
    </dgm:pt>
    <dgm:pt modelId="{F57475C7-383C-4B80-B7A6-2061C680585C}" type="sibTrans" cxnId="{9A260325-7E7D-48F5-ABD0-5F2CEDB15CFD}">
      <dgm:prSet/>
      <dgm:spPr/>
      <dgm:t>
        <a:bodyPr/>
        <a:lstStyle/>
        <a:p>
          <a:endParaRPr lang="el-GR"/>
        </a:p>
      </dgm:t>
    </dgm:pt>
    <dgm:pt modelId="{40821857-E488-47D5-90FE-3BD2F28C71B0}" type="pres">
      <dgm:prSet presAssocID="{D7A75E6E-19C5-4885-A7D6-E5583B29D11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BE3D3068-EC52-4B16-AC6F-DC88F95C4C8B}" type="pres">
      <dgm:prSet presAssocID="{F2C2B1EF-7629-4D5C-B31D-43EE461BA9EE}" presName="parentLin" presStyleCnt="0"/>
      <dgm:spPr/>
    </dgm:pt>
    <dgm:pt modelId="{8CCD6E89-EAF8-4774-AEDA-9382C7639CF6}" type="pres">
      <dgm:prSet presAssocID="{F2C2B1EF-7629-4D5C-B31D-43EE461BA9EE}" presName="parentLeftMargin" presStyleLbl="node1" presStyleIdx="0" presStyleCnt="1"/>
      <dgm:spPr/>
      <dgm:t>
        <a:bodyPr/>
        <a:lstStyle/>
        <a:p>
          <a:endParaRPr lang="el-GR"/>
        </a:p>
      </dgm:t>
    </dgm:pt>
    <dgm:pt modelId="{B731C98B-C529-4426-A427-1D9A1E627EAD}" type="pres">
      <dgm:prSet presAssocID="{F2C2B1EF-7629-4D5C-B31D-43EE461BA9EE}" presName="parentText" presStyleLbl="node1" presStyleIdx="0" presStyleCnt="1" custScaleX="174774" custScaleY="432707" custLinFactNeighborX="21645" custLinFactNeighborY="-8313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1E3A8C5-08DB-439B-A05E-5C7858811490}" type="pres">
      <dgm:prSet presAssocID="{F2C2B1EF-7629-4D5C-B31D-43EE461BA9EE}" presName="negativeSpace" presStyleCnt="0"/>
      <dgm:spPr/>
    </dgm:pt>
    <dgm:pt modelId="{12DD6CD6-4811-4FAF-9631-A1AE2AD3FB7B}" type="pres">
      <dgm:prSet presAssocID="{F2C2B1EF-7629-4D5C-B31D-43EE461BA9EE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718B734B-3428-4A58-8497-05AAE042A499}" type="presOf" srcId="{D7A75E6E-19C5-4885-A7D6-E5583B29D116}" destId="{40821857-E488-47D5-90FE-3BD2F28C71B0}" srcOrd="0" destOrd="0" presId="urn:microsoft.com/office/officeart/2005/8/layout/list1"/>
    <dgm:cxn modelId="{A5B3C35F-7687-4E8E-8750-70572B70A030}" type="presOf" srcId="{F2C2B1EF-7629-4D5C-B31D-43EE461BA9EE}" destId="{B731C98B-C529-4426-A427-1D9A1E627EAD}" srcOrd="1" destOrd="0" presId="urn:microsoft.com/office/officeart/2005/8/layout/list1"/>
    <dgm:cxn modelId="{1A2E0E53-3E73-4089-B4AB-946731F01B2B}" type="presOf" srcId="{F2C2B1EF-7629-4D5C-B31D-43EE461BA9EE}" destId="{8CCD6E89-EAF8-4774-AEDA-9382C7639CF6}" srcOrd="0" destOrd="0" presId="urn:microsoft.com/office/officeart/2005/8/layout/list1"/>
    <dgm:cxn modelId="{9A260325-7E7D-48F5-ABD0-5F2CEDB15CFD}" srcId="{D7A75E6E-19C5-4885-A7D6-E5583B29D116}" destId="{F2C2B1EF-7629-4D5C-B31D-43EE461BA9EE}" srcOrd="0" destOrd="0" parTransId="{C1E0C12B-C2A8-4D51-BFCE-4F5B3473E662}" sibTransId="{F57475C7-383C-4B80-B7A6-2061C680585C}"/>
    <dgm:cxn modelId="{B3829929-54F6-4DD3-808C-CEB4249942B2}" type="presParOf" srcId="{40821857-E488-47D5-90FE-3BD2F28C71B0}" destId="{BE3D3068-EC52-4B16-AC6F-DC88F95C4C8B}" srcOrd="0" destOrd="0" presId="urn:microsoft.com/office/officeart/2005/8/layout/list1"/>
    <dgm:cxn modelId="{CAD891BA-1370-483C-BFAE-0AE948096D9B}" type="presParOf" srcId="{BE3D3068-EC52-4B16-AC6F-DC88F95C4C8B}" destId="{8CCD6E89-EAF8-4774-AEDA-9382C7639CF6}" srcOrd="0" destOrd="0" presId="urn:microsoft.com/office/officeart/2005/8/layout/list1"/>
    <dgm:cxn modelId="{CC108F3B-B717-4A7A-9CDD-49F4F9CD551D}" type="presParOf" srcId="{BE3D3068-EC52-4B16-AC6F-DC88F95C4C8B}" destId="{B731C98B-C529-4426-A427-1D9A1E627EAD}" srcOrd="1" destOrd="0" presId="urn:microsoft.com/office/officeart/2005/8/layout/list1"/>
    <dgm:cxn modelId="{E64EC579-D4E9-4E39-8945-92BD5212EEA0}" type="presParOf" srcId="{40821857-E488-47D5-90FE-3BD2F28C71B0}" destId="{E1E3A8C5-08DB-439B-A05E-5C7858811490}" srcOrd="1" destOrd="0" presId="urn:microsoft.com/office/officeart/2005/8/layout/list1"/>
    <dgm:cxn modelId="{E375425D-9E6A-4E36-BDD7-01D79B87F6B7}" type="presParOf" srcId="{40821857-E488-47D5-90FE-3BD2F28C71B0}" destId="{12DD6CD6-4811-4FAF-9631-A1AE2AD3FB7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7A75E6E-19C5-4885-A7D6-E5583B29D11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F2C2B1EF-7629-4D5C-B31D-43EE461BA9EE}">
      <dgm:prSet phldrT="[Κείμενο]" custT="1"/>
      <dgm:spPr/>
      <dgm:t>
        <a:bodyPr/>
        <a:lstStyle/>
        <a:p>
          <a:r>
            <a:rPr lang="el-GR" sz="2800" dirty="0" smtClean="0"/>
            <a:t>Αλληλουχία και συνοχή </a:t>
          </a:r>
          <a:endParaRPr lang="el-GR" sz="2800" dirty="0"/>
        </a:p>
      </dgm:t>
    </dgm:pt>
    <dgm:pt modelId="{C1E0C12B-C2A8-4D51-BFCE-4F5B3473E662}" type="parTrans" cxnId="{9A260325-7E7D-48F5-ABD0-5F2CEDB15CFD}">
      <dgm:prSet/>
      <dgm:spPr/>
      <dgm:t>
        <a:bodyPr/>
        <a:lstStyle/>
        <a:p>
          <a:endParaRPr lang="el-GR"/>
        </a:p>
      </dgm:t>
    </dgm:pt>
    <dgm:pt modelId="{F57475C7-383C-4B80-B7A6-2061C680585C}" type="sibTrans" cxnId="{9A260325-7E7D-48F5-ABD0-5F2CEDB15CFD}">
      <dgm:prSet/>
      <dgm:spPr/>
      <dgm:t>
        <a:bodyPr/>
        <a:lstStyle/>
        <a:p>
          <a:endParaRPr lang="el-GR"/>
        </a:p>
      </dgm:t>
    </dgm:pt>
    <dgm:pt modelId="{9A99A107-1409-4C1E-8232-461ECE343DAA}">
      <dgm:prSet phldrT="[Κείμενο]" custT="1"/>
      <dgm:spPr/>
      <dgm:t>
        <a:bodyPr/>
        <a:lstStyle/>
        <a:p>
          <a:r>
            <a:rPr lang="el-GR" sz="2800" dirty="0" smtClean="0"/>
            <a:t>Κατάλληλο λεξιλόγιο - ορολογία</a:t>
          </a:r>
          <a:endParaRPr lang="el-GR" sz="2800" dirty="0"/>
        </a:p>
      </dgm:t>
    </dgm:pt>
    <dgm:pt modelId="{50E85393-67D9-462A-8E9B-B37E124B18CE}" type="sibTrans" cxnId="{2B6E02DF-F51A-48C7-91D5-89EB8817881D}">
      <dgm:prSet/>
      <dgm:spPr/>
      <dgm:t>
        <a:bodyPr/>
        <a:lstStyle/>
        <a:p>
          <a:endParaRPr lang="el-GR"/>
        </a:p>
      </dgm:t>
    </dgm:pt>
    <dgm:pt modelId="{E522D855-FC2F-40B9-8E67-08CAF0646608}" type="parTrans" cxnId="{2B6E02DF-F51A-48C7-91D5-89EB8817881D}">
      <dgm:prSet/>
      <dgm:spPr/>
      <dgm:t>
        <a:bodyPr/>
        <a:lstStyle/>
        <a:p>
          <a:endParaRPr lang="el-GR"/>
        </a:p>
      </dgm:t>
    </dgm:pt>
    <dgm:pt modelId="{620C98F2-975A-48D3-ACF5-2C619BC22F1D}">
      <dgm:prSet phldrT="[Κείμενο]" custT="1"/>
      <dgm:spPr/>
      <dgm:t>
        <a:bodyPr/>
        <a:lstStyle/>
        <a:p>
          <a:r>
            <a:rPr lang="el-GR" sz="2800" dirty="0" smtClean="0"/>
            <a:t>Επίπτωση </a:t>
          </a:r>
          <a:r>
            <a:rPr lang="el-GR" sz="2800" dirty="0" err="1" smtClean="0"/>
            <a:t>γραμματικοσυντακτικών</a:t>
          </a:r>
          <a:r>
            <a:rPr lang="el-GR" sz="2800" dirty="0" smtClean="0"/>
            <a:t> λαθών στην κατανόηση της ερμηνευτικής εκδοχής</a:t>
          </a:r>
          <a:endParaRPr lang="el-GR" sz="2800" dirty="0"/>
        </a:p>
      </dgm:t>
    </dgm:pt>
    <dgm:pt modelId="{2E64B882-4578-4E76-BDD6-E1108F889ADB}" type="sibTrans" cxnId="{90EEB20E-9639-45F6-A24F-1525AD68BBF2}">
      <dgm:prSet/>
      <dgm:spPr/>
      <dgm:t>
        <a:bodyPr/>
        <a:lstStyle/>
        <a:p>
          <a:endParaRPr lang="el-GR"/>
        </a:p>
      </dgm:t>
    </dgm:pt>
    <dgm:pt modelId="{0DA3E127-CA3C-444F-A8E0-B0E1F555AFC1}" type="parTrans" cxnId="{90EEB20E-9639-45F6-A24F-1525AD68BBF2}">
      <dgm:prSet/>
      <dgm:spPr/>
      <dgm:t>
        <a:bodyPr/>
        <a:lstStyle/>
        <a:p>
          <a:endParaRPr lang="el-GR"/>
        </a:p>
      </dgm:t>
    </dgm:pt>
    <dgm:pt modelId="{40821857-E488-47D5-90FE-3BD2F28C71B0}" type="pres">
      <dgm:prSet presAssocID="{D7A75E6E-19C5-4885-A7D6-E5583B29D11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BE3D3068-EC52-4B16-AC6F-DC88F95C4C8B}" type="pres">
      <dgm:prSet presAssocID="{F2C2B1EF-7629-4D5C-B31D-43EE461BA9EE}" presName="parentLin" presStyleCnt="0"/>
      <dgm:spPr/>
    </dgm:pt>
    <dgm:pt modelId="{8CCD6E89-EAF8-4774-AEDA-9382C7639CF6}" type="pres">
      <dgm:prSet presAssocID="{F2C2B1EF-7629-4D5C-B31D-43EE461BA9EE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B731C98B-C529-4426-A427-1D9A1E627EAD}" type="pres">
      <dgm:prSet presAssocID="{F2C2B1EF-7629-4D5C-B31D-43EE461BA9EE}" presName="parentText" presStyleLbl="node1" presStyleIdx="0" presStyleCnt="3" custScaleX="131797" custScaleY="235519" custLinFactNeighborX="11250" custLinFactNeighborY="6474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1E3A8C5-08DB-439B-A05E-5C7858811490}" type="pres">
      <dgm:prSet presAssocID="{F2C2B1EF-7629-4D5C-B31D-43EE461BA9EE}" presName="negativeSpace" presStyleCnt="0"/>
      <dgm:spPr/>
    </dgm:pt>
    <dgm:pt modelId="{12DD6CD6-4811-4FAF-9631-A1AE2AD3FB7B}" type="pres">
      <dgm:prSet presAssocID="{F2C2B1EF-7629-4D5C-B31D-43EE461BA9EE}" presName="childText" presStyleLbl="conFgAcc1" presStyleIdx="0" presStyleCnt="3">
        <dgm:presLayoutVars>
          <dgm:bulletEnabled val="1"/>
        </dgm:presLayoutVars>
      </dgm:prSet>
      <dgm:spPr/>
    </dgm:pt>
    <dgm:pt modelId="{A6F2D52D-6C61-4CD1-BDE7-6F0059E2CD77}" type="pres">
      <dgm:prSet presAssocID="{F57475C7-383C-4B80-B7A6-2061C680585C}" presName="spaceBetweenRectangles" presStyleCnt="0"/>
      <dgm:spPr/>
    </dgm:pt>
    <dgm:pt modelId="{F724FBB1-0C95-4A43-B53F-E0A5B71D9C1A}" type="pres">
      <dgm:prSet presAssocID="{620C98F2-975A-48D3-ACF5-2C619BC22F1D}" presName="parentLin" presStyleCnt="0"/>
      <dgm:spPr/>
    </dgm:pt>
    <dgm:pt modelId="{C56B8420-546B-4CE3-B42A-1DFD2E065D70}" type="pres">
      <dgm:prSet presAssocID="{620C98F2-975A-48D3-ACF5-2C619BC22F1D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7B0C17B4-70D2-4086-8564-034C9180E015}" type="pres">
      <dgm:prSet presAssocID="{620C98F2-975A-48D3-ACF5-2C619BC22F1D}" presName="parentText" presStyleLbl="node1" presStyleIdx="1" presStyleCnt="3" custScaleX="141902" custScaleY="231465" custLinFactNeighborX="-3617" custLinFactNeighborY="54426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9026D86-D1C4-4D8E-9621-855A0A4C60A6}" type="pres">
      <dgm:prSet presAssocID="{620C98F2-975A-48D3-ACF5-2C619BC22F1D}" presName="negativeSpace" presStyleCnt="0"/>
      <dgm:spPr/>
    </dgm:pt>
    <dgm:pt modelId="{52F5FE4A-91A7-488F-9319-06E85396B18E}" type="pres">
      <dgm:prSet presAssocID="{620C98F2-975A-48D3-ACF5-2C619BC22F1D}" presName="childText" presStyleLbl="conFgAcc1" presStyleIdx="1" presStyleCnt="3">
        <dgm:presLayoutVars>
          <dgm:bulletEnabled val="1"/>
        </dgm:presLayoutVars>
      </dgm:prSet>
      <dgm:spPr/>
    </dgm:pt>
    <dgm:pt modelId="{ECB9E53C-45DD-4260-B85E-759475D6B446}" type="pres">
      <dgm:prSet presAssocID="{2E64B882-4578-4E76-BDD6-E1108F889ADB}" presName="spaceBetweenRectangles" presStyleCnt="0"/>
      <dgm:spPr/>
    </dgm:pt>
    <dgm:pt modelId="{A93DACDF-32EE-43B9-88CD-58D5E94B4781}" type="pres">
      <dgm:prSet presAssocID="{9A99A107-1409-4C1E-8232-461ECE343DAA}" presName="parentLin" presStyleCnt="0"/>
      <dgm:spPr/>
    </dgm:pt>
    <dgm:pt modelId="{B580A9F0-ECFF-4E79-A335-D6827AC6E0EF}" type="pres">
      <dgm:prSet presAssocID="{9A99A107-1409-4C1E-8232-461ECE343DAA}" presName="parentLeftMargin" presStyleLbl="node1" presStyleIdx="1" presStyleCnt="3"/>
      <dgm:spPr/>
      <dgm:t>
        <a:bodyPr/>
        <a:lstStyle/>
        <a:p>
          <a:endParaRPr lang="el-GR"/>
        </a:p>
      </dgm:t>
    </dgm:pt>
    <dgm:pt modelId="{4450D97B-03BD-41B1-B48F-1F063A84880E}" type="pres">
      <dgm:prSet presAssocID="{9A99A107-1409-4C1E-8232-461ECE343DAA}" presName="parentText" presStyleLbl="node1" presStyleIdx="2" presStyleCnt="3" custScaleX="136630" custScaleY="219606" custLinFactY="10851" custLinFactNeighborX="-9716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AB07F21-45CC-4C5B-9732-C457D872CB8D}" type="pres">
      <dgm:prSet presAssocID="{9A99A107-1409-4C1E-8232-461ECE343DAA}" presName="negativeSpace" presStyleCnt="0"/>
      <dgm:spPr/>
    </dgm:pt>
    <dgm:pt modelId="{0AEEBCB5-BD51-45BD-85E1-930C5720EA3B}" type="pres">
      <dgm:prSet presAssocID="{9A99A107-1409-4C1E-8232-461ECE343DA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49440F3-EF73-4A52-925D-974773F63935}" type="presOf" srcId="{620C98F2-975A-48D3-ACF5-2C619BC22F1D}" destId="{C56B8420-546B-4CE3-B42A-1DFD2E065D70}" srcOrd="0" destOrd="0" presId="urn:microsoft.com/office/officeart/2005/8/layout/list1"/>
    <dgm:cxn modelId="{EFB7DD4E-F3E7-4141-8421-EDAF943AEEBC}" type="presOf" srcId="{9A99A107-1409-4C1E-8232-461ECE343DAA}" destId="{4450D97B-03BD-41B1-B48F-1F063A84880E}" srcOrd="1" destOrd="0" presId="urn:microsoft.com/office/officeart/2005/8/layout/list1"/>
    <dgm:cxn modelId="{A5B3C35F-7687-4E8E-8750-70572B70A030}" type="presOf" srcId="{F2C2B1EF-7629-4D5C-B31D-43EE461BA9EE}" destId="{B731C98B-C529-4426-A427-1D9A1E627EAD}" srcOrd="1" destOrd="0" presId="urn:microsoft.com/office/officeart/2005/8/layout/list1"/>
    <dgm:cxn modelId="{4CABF903-C701-4130-9B88-B2035FCE99CD}" type="presOf" srcId="{620C98F2-975A-48D3-ACF5-2C619BC22F1D}" destId="{7B0C17B4-70D2-4086-8564-034C9180E015}" srcOrd="1" destOrd="0" presId="urn:microsoft.com/office/officeart/2005/8/layout/list1"/>
    <dgm:cxn modelId="{718B734B-3428-4A58-8497-05AAE042A499}" type="presOf" srcId="{D7A75E6E-19C5-4885-A7D6-E5583B29D116}" destId="{40821857-E488-47D5-90FE-3BD2F28C71B0}" srcOrd="0" destOrd="0" presId="urn:microsoft.com/office/officeart/2005/8/layout/list1"/>
    <dgm:cxn modelId="{2B6E02DF-F51A-48C7-91D5-89EB8817881D}" srcId="{D7A75E6E-19C5-4885-A7D6-E5583B29D116}" destId="{9A99A107-1409-4C1E-8232-461ECE343DAA}" srcOrd="2" destOrd="0" parTransId="{E522D855-FC2F-40B9-8E67-08CAF0646608}" sibTransId="{50E85393-67D9-462A-8E9B-B37E124B18CE}"/>
    <dgm:cxn modelId="{90EEB20E-9639-45F6-A24F-1525AD68BBF2}" srcId="{D7A75E6E-19C5-4885-A7D6-E5583B29D116}" destId="{620C98F2-975A-48D3-ACF5-2C619BC22F1D}" srcOrd="1" destOrd="0" parTransId="{0DA3E127-CA3C-444F-A8E0-B0E1F555AFC1}" sibTransId="{2E64B882-4578-4E76-BDD6-E1108F889ADB}"/>
    <dgm:cxn modelId="{9A260325-7E7D-48F5-ABD0-5F2CEDB15CFD}" srcId="{D7A75E6E-19C5-4885-A7D6-E5583B29D116}" destId="{F2C2B1EF-7629-4D5C-B31D-43EE461BA9EE}" srcOrd="0" destOrd="0" parTransId="{C1E0C12B-C2A8-4D51-BFCE-4F5B3473E662}" sibTransId="{F57475C7-383C-4B80-B7A6-2061C680585C}"/>
    <dgm:cxn modelId="{1A2E0E53-3E73-4089-B4AB-946731F01B2B}" type="presOf" srcId="{F2C2B1EF-7629-4D5C-B31D-43EE461BA9EE}" destId="{8CCD6E89-EAF8-4774-AEDA-9382C7639CF6}" srcOrd="0" destOrd="0" presId="urn:microsoft.com/office/officeart/2005/8/layout/list1"/>
    <dgm:cxn modelId="{C810B1F7-A51D-4881-B32F-477C77622E04}" type="presOf" srcId="{9A99A107-1409-4C1E-8232-461ECE343DAA}" destId="{B580A9F0-ECFF-4E79-A335-D6827AC6E0EF}" srcOrd="0" destOrd="0" presId="urn:microsoft.com/office/officeart/2005/8/layout/list1"/>
    <dgm:cxn modelId="{B3829929-54F6-4DD3-808C-CEB4249942B2}" type="presParOf" srcId="{40821857-E488-47D5-90FE-3BD2F28C71B0}" destId="{BE3D3068-EC52-4B16-AC6F-DC88F95C4C8B}" srcOrd="0" destOrd="0" presId="urn:microsoft.com/office/officeart/2005/8/layout/list1"/>
    <dgm:cxn modelId="{CAD891BA-1370-483C-BFAE-0AE948096D9B}" type="presParOf" srcId="{BE3D3068-EC52-4B16-AC6F-DC88F95C4C8B}" destId="{8CCD6E89-EAF8-4774-AEDA-9382C7639CF6}" srcOrd="0" destOrd="0" presId="urn:microsoft.com/office/officeart/2005/8/layout/list1"/>
    <dgm:cxn modelId="{CC108F3B-B717-4A7A-9CDD-49F4F9CD551D}" type="presParOf" srcId="{BE3D3068-EC52-4B16-AC6F-DC88F95C4C8B}" destId="{B731C98B-C529-4426-A427-1D9A1E627EAD}" srcOrd="1" destOrd="0" presId="urn:microsoft.com/office/officeart/2005/8/layout/list1"/>
    <dgm:cxn modelId="{E64EC579-D4E9-4E39-8945-92BD5212EEA0}" type="presParOf" srcId="{40821857-E488-47D5-90FE-3BD2F28C71B0}" destId="{E1E3A8C5-08DB-439B-A05E-5C7858811490}" srcOrd="1" destOrd="0" presId="urn:microsoft.com/office/officeart/2005/8/layout/list1"/>
    <dgm:cxn modelId="{E375425D-9E6A-4E36-BDD7-01D79B87F6B7}" type="presParOf" srcId="{40821857-E488-47D5-90FE-3BD2F28C71B0}" destId="{12DD6CD6-4811-4FAF-9631-A1AE2AD3FB7B}" srcOrd="2" destOrd="0" presId="urn:microsoft.com/office/officeart/2005/8/layout/list1"/>
    <dgm:cxn modelId="{2A36E024-6ECC-4C54-B3FB-8FA935B936D1}" type="presParOf" srcId="{40821857-E488-47D5-90FE-3BD2F28C71B0}" destId="{A6F2D52D-6C61-4CD1-BDE7-6F0059E2CD77}" srcOrd="3" destOrd="0" presId="urn:microsoft.com/office/officeart/2005/8/layout/list1"/>
    <dgm:cxn modelId="{74047B6D-1B2B-431B-BD3D-1C34EA2138AF}" type="presParOf" srcId="{40821857-E488-47D5-90FE-3BD2F28C71B0}" destId="{F724FBB1-0C95-4A43-B53F-E0A5B71D9C1A}" srcOrd="4" destOrd="0" presId="urn:microsoft.com/office/officeart/2005/8/layout/list1"/>
    <dgm:cxn modelId="{58AF23E2-D87A-4705-A416-B153AA767569}" type="presParOf" srcId="{F724FBB1-0C95-4A43-B53F-E0A5B71D9C1A}" destId="{C56B8420-546B-4CE3-B42A-1DFD2E065D70}" srcOrd="0" destOrd="0" presId="urn:microsoft.com/office/officeart/2005/8/layout/list1"/>
    <dgm:cxn modelId="{76066FED-A1CB-4AD5-B950-A104AE070DD3}" type="presParOf" srcId="{F724FBB1-0C95-4A43-B53F-E0A5B71D9C1A}" destId="{7B0C17B4-70D2-4086-8564-034C9180E015}" srcOrd="1" destOrd="0" presId="urn:microsoft.com/office/officeart/2005/8/layout/list1"/>
    <dgm:cxn modelId="{1D3E9BDF-E91B-4EA4-A813-A09288E6A9C2}" type="presParOf" srcId="{40821857-E488-47D5-90FE-3BD2F28C71B0}" destId="{F9026D86-D1C4-4D8E-9621-855A0A4C60A6}" srcOrd="5" destOrd="0" presId="urn:microsoft.com/office/officeart/2005/8/layout/list1"/>
    <dgm:cxn modelId="{03D78D03-DFCE-408F-9158-5688C07E58C4}" type="presParOf" srcId="{40821857-E488-47D5-90FE-3BD2F28C71B0}" destId="{52F5FE4A-91A7-488F-9319-06E85396B18E}" srcOrd="6" destOrd="0" presId="urn:microsoft.com/office/officeart/2005/8/layout/list1"/>
    <dgm:cxn modelId="{C932B0D0-DD40-40F9-8C2D-233796980DA1}" type="presParOf" srcId="{40821857-E488-47D5-90FE-3BD2F28C71B0}" destId="{ECB9E53C-45DD-4260-B85E-759475D6B446}" srcOrd="7" destOrd="0" presId="urn:microsoft.com/office/officeart/2005/8/layout/list1"/>
    <dgm:cxn modelId="{F1C2D030-7380-4963-86B1-222D4C98ED76}" type="presParOf" srcId="{40821857-E488-47D5-90FE-3BD2F28C71B0}" destId="{A93DACDF-32EE-43B9-88CD-58D5E94B4781}" srcOrd="8" destOrd="0" presId="urn:microsoft.com/office/officeart/2005/8/layout/list1"/>
    <dgm:cxn modelId="{856BEE56-3A3C-45B6-B592-674EA46BC702}" type="presParOf" srcId="{A93DACDF-32EE-43B9-88CD-58D5E94B4781}" destId="{B580A9F0-ECFF-4E79-A335-D6827AC6E0EF}" srcOrd="0" destOrd="0" presId="urn:microsoft.com/office/officeart/2005/8/layout/list1"/>
    <dgm:cxn modelId="{7682C4A4-53F2-4FAF-9409-0E93BF7EE33D}" type="presParOf" srcId="{A93DACDF-32EE-43B9-88CD-58D5E94B4781}" destId="{4450D97B-03BD-41B1-B48F-1F063A84880E}" srcOrd="1" destOrd="0" presId="urn:microsoft.com/office/officeart/2005/8/layout/list1"/>
    <dgm:cxn modelId="{AE2A9213-E73D-482B-B06D-46EA415092CE}" type="presParOf" srcId="{40821857-E488-47D5-90FE-3BD2F28C71B0}" destId="{0AB07F21-45CC-4C5B-9732-C457D872CB8D}" srcOrd="9" destOrd="0" presId="urn:microsoft.com/office/officeart/2005/8/layout/list1"/>
    <dgm:cxn modelId="{05379856-6064-46F9-8408-7BE522575AEC}" type="presParOf" srcId="{40821857-E488-47D5-90FE-3BD2F28C71B0}" destId="{0AEEBCB5-BD51-45BD-85E1-930C5720EA3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92F200-E377-4663-B447-BECC609C827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1E7C2683-777E-4F9F-A702-97393F1D536C}">
      <dgm:prSet phldrT="[Κείμενο]" custT="1"/>
      <dgm:spPr/>
      <dgm:t>
        <a:bodyPr/>
        <a:lstStyle/>
        <a:p>
          <a:r>
            <a:rPr lang="el-GR" sz="2400" dirty="0" smtClean="0"/>
            <a:t>Βαθμός ένταξης συμπληρωματικών πληροφοριών</a:t>
          </a:r>
          <a:endParaRPr lang="el-GR" sz="2400" dirty="0"/>
        </a:p>
      </dgm:t>
    </dgm:pt>
    <dgm:pt modelId="{143F5ACE-B1EE-45A4-BC55-A7ECDCF1BA35}" type="parTrans" cxnId="{C4DDF273-92EA-41AD-8673-301A4F6A6601}">
      <dgm:prSet/>
      <dgm:spPr/>
      <dgm:t>
        <a:bodyPr/>
        <a:lstStyle/>
        <a:p>
          <a:endParaRPr lang="el-GR"/>
        </a:p>
      </dgm:t>
    </dgm:pt>
    <dgm:pt modelId="{2DF7758F-38D3-4605-84D7-DE9EF4201E3D}" type="sibTrans" cxnId="{C4DDF273-92EA-41AD-8673-301A4F6A6601}">
      <dgm:prSet/>
      <dgm:spPr/>
      <dgm:t>
        <a:bodyPr/>
        <a:lstStyle/>
        <a:p>
          <a:endParaRPr lang="el-GR"/>
        </a:p>
      </dgm:t>
    </dgm:pt>
    <dgm:pt modelId="{2CA9D231-8088-4FDA-AF06-E2A7F017BF99}">
      <dgm:prSet phldrT="[Κείμενο]" custT="1"/>
      <dgm:spPr/>
      <dgm:t>
        <a:bodyPr/>
        <a:lstStyle/>
        <a:p>
          <a:r>
            <a:rPr lang="el-GR" sz="2400" dirty="0" smtClean="0"/>
            <a:t>Βαθμός μεταφοράς άποψης του συγγραφέα</a:t>
          </a:r>
          <a:endParaRPr lang="el-GR" sz="500" dirty="0"/>
        </a:p>
      </dgm:t>
    </dgm:pt>
    <dgm:pt modelId="{941BDA0B-4D52-4335-8BEE-64DEBE3261AC}" type="parTrans" cxnId="{1DFFCA62-00D7-453A-8BD7-1093CC64071F}">
      <dgm:prSet/>
      <dgm:spPr/>
      <dgm:t>
        <a:bodyPr/>
        <a:lstStyle/>
        <a:p>
          <a:endParaRPr lang="el-GR"/>
        </a:p>
      </dgm:t>
    </dgm:pt>
    <dgm:pt modelId="{F472BB3F-F987-4B70-B1DC-5645DD6DFAE5}" type="sibTrans" cxnId="{1DFFCA62-00D7-453A-8BD7-1093CC64071F}">
      <dgm:prSet/>
      <dgm:spPr/>
      <dgm:t>
        <a:bodyPr/>
        <a:lstStyle/>
        <a:p>
          <a:endParaRPr lang="el-GR"/>
        </a:p>
      </dgm:t>
    </dgm:pt>
    <dgm:pt modelId="{0AC48A3C-C061-42FC-A9EF-680DF25D1093}" type="pres">
      <dgm:prSet presAssocID="{A092F200-E377-4663-B447-BECC609C827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3AB0CD3E-8254-4619-8B2F-08E6AF63B58D}" type="pres">
      <dgm:prSet presAssocID="{1E7C2683-777E-4F9F-A702-97393F1D536C}" presName="parentLin" presStyleCnt="0"/>
      <dgm:spPr/>
    </dgm:pt>
    <dgm:pt modelId="{7CC446AF-1E46-46E9-9FFE-F0C3F521EF19}" type="pres">
      <dgm:prSet presAssocID="{1E7C2683-777E-4F9F-A702-97393F1D536C}" presName="parentLeftMargin" presStyleLbl="node1" presStyleIdx="0" presStyleCnt="2"/>
      <dgm:spPr/>
      <dgm:t>
        <a:bodyPr/>
        <a:lstStyle/>
        <a:p>
          <a:endParaRPr lang="el-GR"/>
        </a:p>
      </dgm:t>
    </dgm:pt>
    <dgm:pt modelId="{9B459B65-1076-4559-8F21-6F1508B52952}" type="pres">
      <dgm:prSet presAssocID="{1E7C2683-777E-4F9F-A702-97393F1D536C}" presName="parentText" presStyleLbl="node1" presStyleIdx="0" presStyleCnt="2" custScaleX="290785" custScaleY="69459" custLinFactNeighborX="-57553" custLinFactNeighborY="59837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395D9CF-0DE7-4584-892D-D40617EB608F}" type="pres">
      <dgm:prSet presAssocID="{1E7C2683-777E-4F9F-A702-97393F1D536C}" presName="negativeSpace" presStyleCnt="0"/>
      <dgm:spPr/>
    </dgm:pt>
    <dgm:pt modelId="{A6C63E0F-5432-4D05-895B-5568BE3B09EB}" type="pres">
      <dgm:prSet presAssocID="{1E7C2683-777E-4F9F-A702-97393F1D536C}" presName="childText" presStyleLbl="conFgAcc1" presStyleIdx="0" presStyleCnt="2" custScaleY="78923" custLinFactY="-35275" custLinFactNeighborX="-23" custLinFactNeighborY="-100000">
        <dgm:presLayoutVars>
          <dgm:bulletEnabled val="1"/>
        </dgm:presLayoutVars>
      </dgm:prSet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el-GR"/>
        </a:p>
      </dgm:t>
    </dgm:pt>
    <dgm:pt modelId="{EB63A382-7F28-4990-84FA-A4A56566B9F0}" type="pres">
      <dgm:prSet presAssocID="{2DF7758F-38D3-4605-84D7-DE9EF4201E3D}" presName="spaceBetweenRectangles" presStyleCnt="0"/>
      <dgm:spPr/>
    </dgm:pt>
    <dgm:pt modelId="{5EBFEB4C-D548-4807-9A2B-9BED22B4C628}" type="pres">
      <dgm:prSet presAssocID="{2CA9D231-8088-4FDA-AF06-E2A7F017BF99}" presName="parentLin" presStyleCnt="0"/>
      <dgm:spPr/>
    </dgm:pt>
    <dgm:pt modelId="{1E9AD2E5-7C41-40E3-806B-8A6C2BCFCB95}" type="pres">
      <dgm:prSet presAssocID="{2CA9D231-8088-4FDA-AF06-E2A7F017BF99}" presName="parentLeftMargin" presStyleLbl="node1" presStyleIdx="0" presStyleCnt="2"/>
      <dgm:spPr/>
      <dgm:t>
        <a:bodyPr/>
        <a:lstStyle/>
        <a:p>
          <a:endParaRPr lang="el-GR"/>
        </a:p>
      </dgm:t>
    </dgm:pt>
    <dgm:pt modelId="{932CAE13-CE4E-416B-BE07-DD6CC88E42B9}" type="pres">
      <dgm:prSet presAssocID="{2CA9D231-8088-4FDA-AF06-E2A7F017BF99}" presName="parentText" presStyleLbl="node1" presStyleIdx="1" presStyleCnt="2" custScaleX="714460" custScaleY="43534" custLinFactX="-13810" custLinFactNeighborX="-100000" custLinFactNeighborY="53405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DFC2375-897E-4345-8598-2A89DDF69C1E}" type="pres">
      <dgm:prSet presAssocID="{2CA9D231-8088-4FDA-AF06-E2A7F017BF99}" presName="negativeSpace" presStyleCnt="0"/>
      <dgm:spPr/>
    </dgm:pt>
    <dgm:pt modelId="{3B89B311-441E-48B4-AB33-7BBDED80B517}" type="pres">
      <dgm:prSet presAssocID="{2CA9D231-8088-4FDA-AF06-E2A7F017BF99}" presName="childText" presStyleLbl="conFgAcc1" presStyleIdx="1" presStyleCnt="2" custScaleY="45919" custLinFactNeighborX="1241" custLinFactNeighborY="89604">
        <dgm:presLayoutVars>
          <dgm:bulletEnabled val="1"/>
        </dgm:presLayoutVars>
      </dgm:prSet>
      <dgm:spPr/>
    </dgm:pt>
  </dgm:ptLst>
  <dgm:cxnLst>
    <dgm:cxn modelId="{C5BF991B-4374-4598-B350-6F11D13ED984}" type="presOf" srcId="{1E7C2683-777E-4F9F-A702-97393F1D536C}" destId="{7CC446AF-1E46-46E9-9FFE-F0C3F521EF19}" srcOrd="0" destOrd="0" presId="urn:microsoft.com/office/officeart/2005/8/layout/list1"/>
    <dgm:cxn modelId="{AD533FCD-31F9-4228-A97B-FA30A1FFFCC1}" type="presOf" srcId="{2CA9D231-8088-4FDA-AF06-E2A7F017BF99}" destId="{932CAE13-CE4E-416B-BE07-DD6CC88E42B9}" srcOrd="1" destOrd="0" presId="urn:microsoft.com/office/officeart/2005/8/layout/list1"/>
    <dgm:cxn modelId="{1DFFCA62-00D7-453A-8BD7-1093CC64071F}" srcId="{A092F200-E377-4663-B447-BECC609C8274}" destId="{2CA9D231-8088-4FDA-AF06-E2A7F017BF99}" srcOrd="1" destOrd="0" parTransId="{941BDA0B-4D52-4335-8BEE-64DEBE3261AC}" sibTransId="{F472BB3F-F987-4B70-B1DC-5645DD6DFAE5}"/>
    <dgm:cxn modelId="{A9AAABAD-9067-4629-A654-B9BAAACB0861}" type="presOf" srcId="{1E7C2683-777E-4F9F-A702-97393F1D536C}" destId="{9B459B65-1076-4559-8F21-6F1508B52952}" srcOrd="1" destOrd="0" presId="urn:microsoft.com/office/officeart/2005/8/layout/list1"/>
    <dgm:cxn modelId="{15EED701-BFB2-497D-9815-9057D18152D7}" type="presOf" srcId="{2CA9D231-8088-4FDA-AF06-E2A7F017BF99}" destId="{1E9AD2E5-7C41-40E3-806B-8A6C2BCFCB95}" srcOrd="0" destOrd="0" presId="urn:microsoft.com/office/officeart/2005/8/layout/list1"/>
    <dgm:cxn modelId="{B911DC69-9AEA-4AAB-B600-E74636F0BC71}" type="presOf" srcId="{A092F200-E377-4663-B447-BECC609C8274}" destId="{0AC48A3C-C061-42FC-A9EF-680DF25D1093}" srcOrd="0" destOrd="0" presId="urn:microsoft.com/office/officeart/2005/8/layout/list1"/>
    <dgm:cxn modelId="{C4DDF273-92EA-41AD-8673-301A4F6A6601}" srcId="{A092F200-E377-4663-B447-BECC609C8274}" destId="{1E7C2683-777E-4F9F-A702-97393F1D536C}" srcOrd="0" destOrd="0" parTransId="{143F5ACE-B1EE-45A4-BC55-A7ECDCF1BA35}" sibTransId="{2DF7758F-38D3-4605-84D7-DE9EF4201E3D}"/>
    <dgm:cxn modelId="{CB3FDC4D-0A7F-41DE-9D91-E4DE2896327E}" type="presParOf" srcId="{0AC48A3C-C061-42FC-A9EF-680DF25D1093}" destId="{3AB0CD3E-8254-4619-8B2F-08E6AF63B58D}" srcOrd="0" destOrd="0" presId="urn:microsoft.com/office/officeart/2005/8/layout/list1"/>
    <dgm:cxn modelId="{BDF44E4E-44D8-4042-92C8-A4A4F9ED9269}" type="presParOf" srcId="{3AB0CD3E-8254-4619-8B2F-08E6AF63B58D}" destId="{7CC446AF-1E46-46E9-9FFE-F0C3F521EF19}" srcOrd="0" destOrd="0" presId="urn:microsoft.com/office/officeart/2005/8/layout/list1"/>
    <dgm:cxn modelId="{670BE0D6-F172-43BF-BB17-719259CA98BE}" type="presParOf" srcId="{3AB0CD3E-8254-4619-8B2F-08E6AF63B58D}" destId="{9B459B65-1076-4559-8F21-6F1508B52952}" srcOrd="1" destOrd="0" presId="urn:microsoft.com/office/officeart/2005/8/layout/list1"/>
    <dgm:cxn modelId="{55E3C5B4-DDF6-43E1-A149-B33BF481EA7A}" type="presParOf" srcId="{0AC48A3C-C061-42FC-A9EF-680DF25D1093}" destId="{4395D9CF-0DE7-4584-892D-D40617EB608F}" srcOrd="1" destOrd="0" presId="urn:microsoft.com/office/officeart/2005/8/layout/list1"/>
    <dgm:cxn modelId="{5911F647-635C-494C-94B2-9D63C2A5CAED}" type="presParOf" srcId="{0AC48A3C-C061-42FC-A9EF-680DF25D1093}" destId="{A6C63E0F-5432-4D05-895B-5568BE3B09EB}" srcOrd="2" destOrd="0" presId="urn:microsoft.com/office/officeart/2005/8/layout/list1"/>
    <dgm:cxn modelId="{9F1027C4-7C18-45DE-B6EE-C92D9469714C}" type="presParOf" srcId="{0AC48A3C-C061-42FC-A9EF-680DF25D1093}" destId="{EB63A382-7F28-4990-84FA-A4A56566B9F0}" srcOrd="3" destOrd="0" presId="urn:microsoft.com/office/officeart/2005/8/layout/list1"/>
    <dgm:cxn modelId="{7BFB3F82-B1E6-47B1-8F37-9FEEA0EA5CFF}" type="presParOf" srcId="{0AC48A3C-C061-42FC-A9EF-680DF25D1093}" destId="{5EBFEB4C-D548-4807-9A2B-9BED22B4C628}" srcOrd="4" destOrd="0" presId="urn:microsoft.com/office/officeart/2005/8/layout/list1"/>
    <dgm:cxn modelId="{E15CE079-2862-470E-B781-72C7C7515482}" type="presParOf" srcId="{5EBFEB4C-D548-4807-9A2B-9BED22B4C628}" destId="{1E9AD2E5-7C41-40E3-806B-8A6C2BCFCB95}" srcOrd="0" destOrd="0" presId="urn:microsoft.com/office/officeart/2005/8/layout/list1"/>
    <dgm:cxn modelId="{8B79C493-ABD2-42E4-A9DF-245FEB0D2670}" type="presParOf" srcId="{5EBFEB4C-D548-4807-9A2B-9BED22B4C628}" destId="{932CAE13-CE4E-416B-BE07-DD6CC88E42B9}" srcOrd="1" destOrd="0" presId="urn:microsoft.com/office/officeart/2005/8/layout/list1"/>
    <dgm:cxn modelId="{832DE6D1-6F82-41AB-895E-B0169B4E5A91}" type="presParOf" srcId="{0AC48A3C-C061-42FC-A9EF-680DF25D1093}" destId="{BDFC2375-897E-4345-8598-2A89DDF69C1E}" srcOrd="5" destOrd="0" presId="urn:microsoft.com/office/officeart/2005/8/layout/list1"/>
    <dgm:cxn modelId="{A8D9EB23-2F55-4E87-ADFC-8E0D57985247}" type="presParOf" srcId="{0AC48A3C-C061-42FC-A9EF-680DF25D1093}" destId="{3B89B311-441E-48B4-AB33-7BBDED80B51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92F200-E377-4663-B447-BECC609C827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1E7C2683-777E-4F9F-A702-97393F1D536C}">
      <dgm:prSet phldrT="[Κείμενο]" custT="1"/>
      <dgm:spPr/>
      <dgm:t>
        <a:bodyPr/>
        <a:lstStyle/>
        <a:p>
          <a:r>
            <a:rPr lang="el-GR" sz="2400" dirty="0" smtClean="0"/>
            <a:t>Βαθμός χρήσης κατάλληλων τεχνικών πύκνωσης ή/και παράφρασης</a:t>
          </a:r>
          <a:endParaRPr lang="el-GR" sz="2400" dirty="0"/>
        </a:p>
      </dgm:t>
    </dgm:pt>
    <dgm:pt modelId="{143F5ACE-B1EE-45A4-BC55-A7ECDCF1BA35}" type="parTrans" cxnId="{C4DDF273-92EA-41AD-8673-301A4F6A6601}">
      <dgm:prSet/>
      <dgm:spPr/>
      <dgm:t>
        <a:bodyPr/>
        <a:lstStyle/>
        <a:p>
          <a:endParaRPr lang="el-GR"/>
        </a:p>
      </dgm:t>
    </dgm:pt>
    <dgm:pt modelId="{2DF7758F-38D3-4605-84D7-DE9EF4201E3D}" type="sibTrans" cxnId="{C4DDF273-92EA-41AD-8673-301A4F6A6601}">
      <dgm:prSet/>
      <dgm:spPr/>
      <dgm:t>
        <a:bodyPr/>
        <a:lstStyle/>
        <a:p>
          <a:endParaRPr lang="el-GR"/>
        </a:p>
      </dgm:t>
    </dgm:pt>
    <dgm:pt modelId="{2CA9D231-8088-4FDA-AF06-E2A7F017BF99}">
      <dgm:prSet phldrT="[Κείμενο]" custT="1"/>
      <dgm:spPr/>
      <dgm:t>
        <a:bodyPr/>
        <a:lstStyle/>
        <a:p>
          <a:r>
            <a:rPr lang="el-GR" sz="2400" dirty="0" smtClean="0"/>
            <a:t>Τρόπος παρουσίασης πληροφοριών (λογική, συνοχή, συνεκτικότητα)</a:t>
          </a:r>
          <a:endParaRPr lang="el-GR" sz="500" dirty="0"/>
        </a:p>
      </dgm:t>
    </dgm:pt>
    <dgm:pt modelId="{941BDA0B-4D52-4335-8BEE-64DEBE3261AC}" type="parTrans" cxnId="{1DFFCA62-00D7-453A-8BD7-1093CC64071F}">
      <dgm:prSet/>
      <dgm:spPr/>
      <dgm:t>
        <a:bodyPr/>
        <a:lstStyle/>
        <a:p>
          <a:endParaRPr lang="el-GR"/>
        </a:p>
      </dgm:t>
    </dgm:pt>
    <dgm:pt modelId="{F472BB3F-F987-4B70-B1DC-5645DD6DFAE5}" type="sibTrans" cxnId="{1DFFCA62-00D7-453A-8BD7-1093CC64071F}">
      <dgm:prSet/>
      <dgm:spPr/>
      <dgm:t>
        <a:bodyPr/>
        <a:lstStyle/>
        <a:p>
          <a:endParaRPr lang="el-GR"/>
        </a:p>
      </dgm:t>
    </dgm:pt>
    <dgm:pt modelId="{0AC48A3C-C061-42FC-A9EF-680DF25D1093}" type="pres">
      <dgm:prSet presAssocID="{A092F200-E377-4663-B447-BECC609C827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3AB0CD3E-8254-4619-8B2F-08E6AF63B58D}" type="pres">
      <dgm:prSet presAssocID="{1E7C2683-777E-4F9F-A702-97393F1D536C}" presName="parentLin" presStyleCnt="0"/>
      <dgm:spPr/>
    </dgm:pt>
    <dgm:pt modelId="{7CC446AF-1E46-46E9-9FFE-F0C3F521EF19}" type="pres">
      <dgm:prSet presAssocID="{1E7C2683-777E-4F9F-A702-97393F1D536C}" presName="parentLeftMargin" presStyleLbl="node1" presStyleIdx="0" presStyleCnt="2"/>
      <dgm:spPr/>
      <dgm:t>
        <a:bodyPr/>
        <a:lstStyle/>
        <a:p>
          <a:endParaRPr lang="el-GR"/>
        </a:p>
      </dgm:t>
    </dgm:pt>
    <dgm:pt modelId="{9B459B65-1076-4559-8F21-6F1508B52952}" type="pres">
      <dgm:prSet presAssocID="{1E7C2683-777E-4F9F-A702-97393F1D536C}" presName="parentText" presStyleLbl="node1" presStyleIdx="0" presStyleCnt="2" custScaleX="714460" custScaleY="91687" custLinFactNeighborX="19252" custLinFactNeighborY="-21795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395D9CF-0DE7-4584-892D-D40617EB608F}" type="pres">
      <dgm:prSet presAssocID="{1E7C2683-777E-4F9F-A702-97393F1D536C}" presName="negativeSpace" presStyleCnt="0"/>
      <dgm:spPr/>
    </dgm:pt>
    <dgm:pt modelId="{A6C63E0F-5432-4D05-895B-5568BE3B09EB}" type="pres">
      <dgm:prSet presAssocID="{1E7C2683-777E-4F9F-A702-97393F1D536C}" presName="childText" presStyleLbl="conFgAcc1" presStyleIdx="0" presStyleCnt="2" custScaleY="78923" custLinFactY="-66166" custLinFactNeighborX="1867" custLinFactNeighborY="-10000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B63A382-7F28-4990-84FA-A4A56566B9F0}" type="pres">
      <dgm:prSet presAssocID="{2DF7758F-38D3-4605-84D7-DE9EF4201E3D}" presName="spaceBetweenRectangles" presStyleCnt="0"/>
      <dgm:spPr/>
    </dgm:pt>
    <dgm:pt modelId="{5EBFEB4C-D548-4807-9A2B-9BED22B4C628}" type="pres">
      <dgm:prSet presAssocID="{2CA9D231-8088-4FDA-AF06-E2A7F017BF99}" presName="parentLin" presStyleCnt="0"/>
      <dgm:spPr/>
    </dgm:pt>
    <dgm:pt modelId="{1E9AD2E5-7C41-40E3-806B-8A6C2BCFCB95}" type="pres">
      <dgm:prSet presAssocID="{2CA9D231-8088-4FDA-AF06-E2A7F017BF99}" presName="parentLeftMargin" presStyleLbl="node1" presStyleIdx="0" presStyleCnt="2"/>
      <dgm:spPr/>
      <dgm:t>
        <a:bodyPr/>
        <a:lstStyle/>
        <a:p>
          <a:endParaRPr lang="el-GR"/>
        </a:p>
      </dgm:t>
    </dgm:pt>
    <dgm:pt modelId="{932CAE13-CE4E-416B-BE07-DD6CC88E42B9}" type="pres">
      <dgm:prSet presAssocID="{2CA9D231-8088-4FDA-AF06-E2A7F017BF99}" presName="parentText" presStyleLbl="node1" presStyleIdx="1" presStyleCnt="2" custScaleX="714460" custScaleY="76656" custLinFactNeighborX="-68651" custLinFactNeighborY="24481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DFC2375-897E-4345-8598-2A89DDF69C1E}" type="pres">
      <dgm:prSet presAssocID="{2CA9D231-8088-4FDA-AF06-E2A7F017BF99}" presName="negativeSpace" presStyleCnt="0"/>
      <dgm:spPr/>
    </dgm:pt>
    <dgm:pt modelId="{3B89B311-441E-48B4-AB33-7BBDED80B517}" type="pres">
      <dgm:prSet presAssocID="{2CA9D231-8088-4FDA-AF06-E2A7F017BF99}" presName="childText" presStyleLbl="conFgAcc1" presStyleIdx="1" presStyleCnt="2" custScaleY="45919" custLinFactNeighborX="80" custLinFactNeighborY="-30663">
        <dgm:presLayoutVars>
          <dgm:bulletEnabled val="1"/>
        </dgm:presLayoutVars>
      </dgm:prSet>
      <dgm:spPr/>
    </dgm:pt>
  </dgm:ptLst>
  <dgm:cxnLst>
    <dgm:cxn modelId="{C5BF991B-4374-4598-B350-6F11D13ED984}" type="presOf" srcId="{1E7C2683-777E-4F9F-A702-97393F1D536C}" destId="{7CC446AF-1E46-46E9-9FFE-F0C3F521EF19}" srcOrd="0" destOrd="0" presId="urn:microsoft.com/office/officeart/2005/8/layout/list1"/>
    <dgm:cxn modelId="{AD533FCD-31F9-4228-A97B-FA30A1FFFCC1}" type="presOf" srcId="{2CA9D231-8088-4FDA-AF06-E2A7F017BF99}" destId="{932CAE13-CE4E-416B-BE07-DD6CC88E42B9}" srcOrd="1" destOrd="0" presId="urn:microsoft.com/office/officeart/2005/8/layout/list1"/>
    <dgm:cxn modelId="{1DFFCA62-00D7-453A-8BD7-1093CC64071F}" srcId="{A092F200-E377-4663-B447-BECC609C8274}" destId="{2CA9D231-8088-4FDA-AF06-E2A7F017BF99}" srcOrd="1" destOrd="0" parTransId="{941BDA0B-4D52-4335-8BEE-64DEBE3261AC}" sibTransId="{F472BB3F-F987-4B70-B1DC-5645DD6DFAE5}"/>
    <dgm:cxn modelId="{A9AAABAD-9067-4629-A654-B9BAAACB0861}" type="presOf" srcId="{1E7C2683-777E-4F9F-A702-97393F1D536C}" destId="{9B459B65-1076-4559-8F21-6F1508B52952}" srcOrd="1" destOrd="0" presId="urn:microsoft.com/office/officeart/2005/8/layout/list1"/>
    <dgm:cxn modelId="{15EED701-BFB2-497D-9815-9057D18152D7}" type="presOf" srcId="{2CA9D231-8088-4FDA-AF06-E2A7F017BF99}" destId="{1E9AD2E5-7C41-40E3-806B-8A6C2BCFCB95}" srcOrd="0" destOrd="0" presId="urn:microsoft.com/office/officeart/2005/8/layout/list1"/>
    <dgm:cxn modelId="{B911DC69-9AEA-4AAB-B600-E74636F0BC71}" type="presOf" srcId="{A092F200-E377-4663-B447-BECC609C8274}" destId="{0AC48A3C-C061-42FC-A9EF-680DF25D1093}" srcOrd="0" destOrd="0" presId="urn:microsoft.com/office/officeart/2005/8/layout/list1"/>
    <dgm:cxn modelId="{C4DDF273-92EA-41AD-8673-301A4F6A6601}" srcId="{A092F200-E377-4663-B447-BECC609C8274}" destId="{1E7C2683-777E-4F9F-A702-97393F1D536C}" srcOrd="0" destOrd="0" parTransId="{143F5ACE-B1EE-45A4-BC55-A7ECDCF1BA35}" sibTransId="{2DF7758F-38D3-4605-84D7-DE9EF4201E3D}"/>
    <dgm:cxn modelId="{CB3FDC4D-0A7F-41DE-9D91-E4DE2896327E}" type="presParOf" srcId="{0AC48A3C-C061-42FC-A9EF-680DF25D1093}" destId="{3AB0CD3E-8254-4619-8B2F-08E6AF63B58D}" srcOrd="0" destOrd="0" presId="urn:microsoft.com/office/officeart/2005/8/layout/list1"/>
    <dgm:cxn modelId="{BDF44E4E-44D8-4042-92C8-A4A4F9ED9269}" type="presParOf" srcId="{3AB0CD3E-8254-4619-8B2F-08E6AF63B58D}" destId="{7CC446AF-1E46-46E9-9FFE-F0C3F521EF19}" srcOrd="0" destOrd="0" presId="urn:microsoft.com/office/officeart/2005/8/layout/list1"/>
    <dgm:cxn modelId="{670BE0D6-F172-43BF-BB17-719259CA98BE}" type="presParOf" srcId="{3AB0CD3E-8254-4619-8B2F-08E6AF63B58D}" destId="{9B459B65-1076-4559-8F21-6F1508B52952}" srcOrd="1" destOrd="0" presId="urn:microsoft.com/office/officeart/2005/8/layout/list1"/>
    <dgm:cxn modelId="{55E3C5B4-DDF6-43E1-A149-B33BF481EA7A}" type="presParOf" srcId="{0AC48A3C-C061-42FC-A9EF-680DF25D1093}" destId="{4395D9CF-0DE7-4584-892D-D40617EB608F}" srcOrd="1" destOrd="0" presId="urn:microsoft.com/office/officeart/2005/8/layout/list1"/>
    <dgm:cxn modelId="{5911F647-635C-494C-94B2-9D63C2A5CAED}" type="presParOf" srcId="{0AC48A3C-C061-42FC-A9EF-680DF25D1093}" destId="{A6C63E0F-5432-4D05-895B-5568BE3B09EB}" srcOrd="2" destOrd="0" presId="urn:microsoft.com/office/officeart/2005/8/layout/list1"/>
    <dgm:cxn modelId="{9F1027C4-7C18-45DE-B6EE-C92D9469714C}" type="presParOf" srcId="{0AC48A3C-C061-42FC-A9EF-680DF25D1093}" destId="{EB63A382-7F28-4990-84FA-A4A56566B9F0}" srcOrd="3" destOrd="0" presId="urn:microsoft.com/office/officeart/2005/8/layout/list1"/>
    <dgm:cxn modelId="{7BFB3F82-B1E6-47B1-8F37-9FEEA0EA5CFF}" type="presParOf" srcId="{0AC48A3C-C061-42FC-A9EF-680DF25D1093}" destId="{5EBFEB4C-D548-4807-9A2B-9BED22B4C628}" srcOrd="4" destOrd="0" presId="urn:microsoft.com/office/officeart/2005/8/layout/list1"/>
    <dgm:cxn modelId="{E15CE079-2862-470E-B781-72C7C7515482}" type="presParOf" srcId="{5EBFEB4C-D548-4807-9A2B-9BED22B4C628}" destId="{1E9AD2E5-7C41-40E3-806B-8A6C2BCFCB95}" srcOrd="0" destOrd="0" presId="urn:microsoft.com/office/officeart/2005/8/layout/list1"/>
    <dgm:cxn modelId="{8B79C493-ABD2-42E4-A9DF-245FEB0D2670}" type="presParOf" srcId="{5EBFEB4C-D548-4807-9A2B-9BED22B4C628}" destId="{932CAE13-CE4E-416B-BE07-DD6CC88E42B9}" srcOrd="1" destOrd="0" presId="urn:microsoft.com/office/officeart/2005/8/layout/list1"/>
    <dgm:cxn modelId="{832DE6D1-6F82-41AB-895E-B0169B4E5A91}" type="presParOf" srcId="{0AC48A3C-C061-42FC-A9EF-680DF25D1093}" destId="{BDFC2375-897E-4345-8598-2A89DDF69C1E}" srcOrd="5" destOrd="0" presId="urn:microsoft.com/office/officeart/2005/8/layout/list1"/>
    <dgm:cxn modelId="{A8D9EB23-2F55-4E87-ADFC-8E0D57985247}" type="presParOf" srcId="{0AC48A3C-C061-42FC-A9EF-680DF25D1093}" destId="{3B89B311-441E-48B4-AB33-7BBDED80B51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092F200-E377-4663-B447-BECC609C827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1E7C2683-777E-4F9F-A702-97393F1D536C}">
      <dgm:prSet phldrT="[Κείμενο]" custT="1"/>
      <dgm:spPr/>
      <dgm:t>
        <a:bodyPr/>
        <a:lstStyle/>
        <a:p>
          <a:r>
            <a:rPr lang="el-GR" sz="2400" dirty="0" smtClean="0"/>
            <a:t>Βαθμός χρήσης γλωσσικών συμβάσεων (</a:t>
          </a:r>
          <a:r>
            <a:rPr lang="el-GR" sz="2400" dirty="0" err="1" smtClean="0"/>
            <a:t>γραμματικοσυντακτικά</a:t>
          </a:r>
          <a:r>
            <a:rPr lang="el-GR" sz="2400" dirty="0" smtClean="0"/>
            <a:t> και σημασιολογικά στοιχεία)</a:t>
          </a:r>
          <a:endParaRPr lang="el-GR" sz="2400" dirty="0"/>
        </a:p>
      </dgm:t>
    </dgm:pt>
    <dgm:pt modelId="{143F5ACE-B1EE-45A4-BC55-A7ECDCF1BA35}" type="parTrans" cxnId="{C4DDF273-92EA-41AD-8673-301A4F6A6601}">
      <dgm:prSet/>
      <dgm:spPr/>
      <dgm:t>
        <a:bodyPr/>
        <a:lstStyle/>
        <a:p>
          <a:endParaRPr lang="el-GR"/>
        </a:p>
      </dgm:t>
    </dgm:pt>
    <dgm:pt modelId="{2DF7758F-38D3-4605-84D7-DE9EF4201E3D}" type="sibTrans" cxnId="{C4DDF273-92EA-41AD-8673-301A4F6A6601}">
      <dgm:prSet/>
      <dgm:spPr/>
      <dgm:t>
        <a:bodyPr/>
        <a:lstStyle/>
        <a:p>
          <a:endParaRPr lang="el-GR"/>
        </a:p>
      </dgm:t>
    </dgm:pt>
    <dgm:pt modelId="{2CA9D231-8088-4FDA-AF06-E2A7F017BF99}">
      <dgm:prSet phldrT="[Κείμενο]" custT="1"/>
      <dgm:spPr/>
      <dgm:t>
        <a:bodyPr/>
        <a:lstStyle/>
        <a:p>
          <a:r>
            <a:rPr lang="el-GR" sz="2400" dirty="0" smtClean="0"/>
            <a:t>Βαθμός επίπτωσης τυχόν λαθών στην κατανόηση / επικοινωνιακό στόχο</a:t>
          </a:r>
          <a:endParaRPr lang="el-GR" sz="500" dirty="0"/>
        </a:p>
      </dgm:t>
    </dgm:pt>
    <dgm:pt modelId="{941BDA0B-4D52-4335-8BEE-64DEBE3261AC}" type="parTrans" cxnId="{1DFFCA62-00D7-453A-8BD7-1093CC64071F}">
      <dgm:prSet/>
      <dgm:spPr/>
      <dgm:t>
        <a:bodyPr/>
        <a:lstStyle/>
        <a:p>
          <a:endParaRPr lang="el-GR"/>
        </a:p>
      </dgm:t>
    </dgm:pt>
    <dgm:pt modelId="{F472BB3F-F987-4B70-B1DC-5645DD6DFAE5}" type="sibTrans" cxnId="{1DFFCA62-00D7-453A-8BD7-1093CC64071F}">
      <dgm:prSet/>
      <dgm:spPr/>
      <dgm:t>
        <a:bodyPr/>
        <a:lstStyle/>
        <a:p>
          <a:endParaRPr lang="el-GR"/>
        </a:p>
      </dgm:t>
    </dgm:pt>
    <dgm:pt modelId="{0AC48A3C-C061-42FC-A9EF-680DF25D1093}" type="pres">
      <dgm:prSet presAssocID="{A092F200-E377-4663-B447-BECC609C827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3AB0CD3E-8254-4619-8B2F-08E6AF63B58D}" type="pres">
      <dgm:prSet presAssocID="{1E7C2683-777E-4F9F-A702-97393F1D536C}" presName="parentLin" presStyleCnt="0"/>
      <dgm:spPr/>
    </dgm:pt>
    <dgm:pt modelId="{7CC446AF-1E46-46E9-9FFE-F0C3F521EF19}" type="pres">
      <dgm:prSet presAssocID="{1E7C2683-777E-4F9F-A702-97393F1D536C}" presName="parentLeftMargin" presStyleLbl="node1" presStyleIdx="0" presStyleCnt="2"/>
      <dgm:spPr/>
      <dgm:t>
        <a:bodyPr/>
        <a:lstStyle/>
        <a:p>
          <a:endParaRPr lang="el-GR"/>
        </a:p>
      </dgm:t>
    </dgm:pt>
    <dgm:pt modelId="{9B459B65-1076-4559-8F21-6F1508B52952}" type="pres">
      <dgm:prSet presAssocID="{1E7C2683-777E-4F9F-A702-97393F1D536C}" presName="parentText" presStyleLbl="node1" presStyleIdx="0" presStyleCnt="2" custScaleX="714460" custScaleY="91687" custLinFactNeighborX="8843" custLinFactNeighborY="-22517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395D9CF-0DE7-4584-892D-D40617EB608F}" type="pres">
      <dgm:prSet presAssocID="{1E7C2683-777E-4F9F-A702-97393F1D536C}" presName="negativeSpace" presStyleCnt="0"/>
      <dgm:spPr/>
    </dgm:pt>
    <dgm:pt modelId="{A6C63E0F-5432-4D05-895B-5568BE3B09EB}" type="pres">
      <dgm:prSet presAssocID="{1E7C2683-777E-4F9F-A702-97393F1D536C}" presName="childText" presStyleLbl="conFgAcc1" presStyleIdx="0" presStyleCnt="2" custScaleY="78923" custLinFactY="-66166" custLinFactNeighborX="1867" custLinFactNeighborY="-10000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B63A382-7F28-4990-84FA-A4A56566B9F0}" type="pres">
      <dgm:prSet presAssocID="{2DF7758F-38D3-4605-84D7-DE9EF4201E3D}" presName="spaceBetweenRectangles" presStyleCnt="0"/>
      <dgm:spPr/>
    </dgm:pt>
    <dgm:pt modelId="{5EBFEB4C-D548-4807-9A2B-9BED22B4C628}" type="pres">
      <dgm:prSet presAssocID="{2CA9D231-8088-4FDA-AF06-E2A7F017BF99}" presName="parentLin" presStyleCnt="0"/>
      <dgm:spPr/>
    </dgm:pt>
    <dgm:pt modelId="{1E9AD2E5-7C41-40E3-806B-8A6C2BCFCB95}" type="pres">
      <dgm:prSet presAssocID="{2CA9D231-8088-4FDA-AF06-E2A7F017BF99}" presName="parentLeftMargin" presStyleLbl="node1" presStyleIdx="0" presStyleCnt="2"/>
      <dgm:spPr/>
      <dgm:t>
        <a:bodyPr/>
        <a:lstStyle/>
        <a:p>
          <a:endParaRPr lang="el-GR"/>
        </a:p>
      </dgm:t>
    </dgm:pt>
    <dgm:pt modelId="{932CAE13-CE4E-416B-BE07-DD6CC88E42B9}" type="pres">
      <dgm:prSet presAssocID="{2CA9D231-8088-4FDA-AF06-E2A7F017BF99}" presName="parentText" presStyleLbl="node1" presStyleIdx="1" presStyleCnt="2" custScaleX="714460" custScaleY="76656" custLinFactNeighborX="-79060" custLinFactNeighborY="2249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DFC2375-897E-4345-8598-2A89DDF69C1E}" type="pres">
      <dgm:prSet presAssocID="{2CA9D231-8088-4FDA-AF06-E2A7F017BF99}" presName="negativeSpace" presStyleCnt="0"/>
      <dgm:spPr/>
    </dgm:pt>
    <dgm:pt modelId="{3B89B311-441E-48B4-AB33-7BBDED80B517}" type="pres">
      <dgm:prSet presAssocID="{2CA9D231-8088-4FDA-AF06-E2A7F017BF99}" presName="childText" presStyleLbl="conFgAcc1" presStyleIdx="1" presStyleCnt="2" custScaleY="45919" custLinFactNeighborX="-23" custLinFactNeighborY="-37603">
        <dgm:presLayoutVars>
          <dgm:bulletEnabled val="1"/>
        </dgm:presLayoutVars>
      </dgm:prSet>
      <dgm:spPr/>
    </dgm:pt>
  </dgm:ptLst>
  <dgm:cxnLst>
    <dgm:cxn modelId="{C5BF991B-4374-4598-B350-6F11D13ED984}" type="presOf" srcId="{1E7C2683-777E-4F9F-A702-97393F1D536C}" destId="{7CC446AF-1E46-46E9-9FFE-F0C3F521EF19}" srcOrd="0" destOrd="0" presId="urn:microsoft.com/office/officeart/2005/8/layout/list1"/>
    <dgm:cxn modelId="{AD533FCD-31F9-4228-A97B-FA30A1FFFCC1}" type="presOf" srcId="{2CA9D231-8088-4FDA-AF06-E2A7F017BF99}" destId="{932CAE13-CE4E-416B-BE07-DD6CC88E42B9}" srcOrd="1" destOrd="0" presId="urn:microsoft.com/office/officeart/2005/8/layout/list1"/>
    <dgm:cxn modelId="{1DFFCA62-00D7-453A-8BD7-1093CC64071F}" srcId="{A092F200-E377-4663-B447-BECC609C8274}" destId="{2CA9D231-8088-4FDA-AF06-E2A7F017BF99}" srcOrd="1" destOrd="0" parTransId="{941BDA0B-4D52-4335-8BEE-64DEBE3261AC}" sibTransId="{F472BB3F-F987-4B70-B1DC-5645DD6DFAE5}"/>
    <dgm:cxn modelId="{A9AAABAD-9067-4629-A654-B9BAAACB0861}" type="presOf" srcId="{1E7C2683-777E-4F9F-A702-97393F1D536C}" destId="{9B459B65-1076-4559-8F21-6F1508B52952}" srcOrd="1" destOrd="0" presId="urn:microsoft.com/office/officeart/2005/8/layout/list1"/>
    <dgm:cxn modelId="{15EED701-BFB2-497D-9815-9057D18152D7}" type="presOf" srcId="{2CA9D231-8088-4FDA-AF06-E2A7F017BF99}" destId="{1E9AD2E5-7C41-40E3-806B-8A6C2BCFCB95}" srcOrd="0" destOrd="0" presId="urn:microsoft.com/office/officeart/2005/8/layout/list1"/>
    <dgm:cxn modelId="{B911DC69-9AEA-4AAB-B600-E74636F0BC71}" type="presOf" srcId="{A092F200-E377-4663-B447-BECC609C8274}" destId="{0AC48A3C-C061-42FC-A9EF-680DF25D1093}" srcOrd="0" destOrd="0" presId="urn:microsoft.com/office/officeart/2005/8/layout/list1"/>
    <dgm:cxn modelId="{C4DDF273-92EA-41AD-8673-301A4F6A6601}" srcId="{A092F200-E377-4663-B447-BECC609C8274}" destId="{1E7C2683-777E-4F9F-A702-97393F1D536C}" srcOrd="0" destOrd="0" parTransId="{143F5ACE-B1EE-45A4-BC55-A7ECDCF1BA35}" sibTransId="{2DF7758F-38D3-4605-84D7-DE9EF4201E3D}"/>
    <dgm:cxn modelId="{CB3FDC4D-0A7F-41DE-9D91-E4DE2896327E}" type="presParOf" srcId="{0AC48A3C-C061-42FC-A9EF-680DF25D1093}" destId="{3AB0CD3E-8254-4619-8B2F-08E6AF63B58D}" srcOrd="0" destOrd="0" presId="urn:microsoft.com/office/officeart/2005/8/layout/list1"/>
    <dgm:cxn modelId="{BDF44E4E-44D8-4042-92C8-A4A4F9ED9269}" type="presParOf" srcId="{3AB0CD3E-8254-4619-8B2F-08E6AF63B58D}" destId="{7CC446AF-1E46-46E9-9FFE-F0C3F521EF19}" srcOrd="0" destOrd="0" presId="urn:microsoft.com/office/officeart/2005/8/layout/list1"/>
    <dgm:cxn modelId="{670BE0D6-F172-43BF-BB17-719259CA98BE}" type="presParOf" srcId="{3AB0CD3E-8254-4619-8B2F-08E6AF63B58D}" destId="{9B459B65-1076-4559-8F21-6F1508B52952}" srcOrd="1" destOrd="0" presId="urn:microsoft.com/office/officeart/2005/8/layout/list1"/>
    <dgm:cxn modelId="{55E3C5B4-DDF6-43E1-A149-B33BF481EA7A}" type="presParOf" srcId="{0AC48A3C-C061-42FC-A9EF-680DF25D1093}" destId="{4395D9CF-0DE7-4584-892D-D40617EB608F}" srcOrd="1" destOrd="0" presId="urn:microsoft.com/office/officeart/2005/8/layout/list1"/>
    <dgm:cxn modelId="{5911F647-635C-494C-94B2-9D63C2A5CAED}" type="presParOf" srcId="{0AC48A3C-C061-42FC-A9EF-680DF25D1093}" destId="{A6C63E0F-5432-4D05-895B-5568BE3B09EB}" srcOrd="2" destOrd="0" presId="urn:microsoft.com/office/officeart/2005/8/layout/list1"/>
    <dgm:cxn modelId="{9F1027C4-7C18-45DE-B6EE-C92D9469714C}" type="presParOf" srcId="{0AC48A3C-C061-42FC-A9EF-680DF25D1093}" destId="{EB63A382-7F28-4990-84FA-A4A56566B9F0}" srcOrd="3" destOrd="0" presId="urn:microsoft.com/office/officeart/2005/8/layout/list1"/>
    <dgm:cxn modelId="{7BFB3F82-B1E6-47B1-8F37-9FEEA0EA5CFF}" type="presParOf" srcId="{0AC48A3C-C061-42FC-A9EF-680DF25D1093}" destId="{5EBFEB4C-D548-4807-9A2B-9BED22B4C628}" srcOrd="4" destOrd="0" presId="urn:microsoft.com/office/officeart/2005/8/layout/list1"/>
    <dgm:cxn modelId="{E15CE079-2862-470E-B781-72C7C7515482}" type="presParOf" srcId="{5EBFEB4C-D548-4807-9A2B-9BED22B4C628}" destId="{1E9AD2E5-7C41-40E3-806B-8A6C2BCFCB95}" srcOrd="0" destOrd="0" presId="urn:microsoft.com/office/officeart/2005/8/layout/list1"/>
    <dgm:cxn modelId="{8B79C493-ABD2-42E4-A9DF-245FEB0D2670}" type="presParOf" srcId="{5EBFEB4C-D548-4807-9A2B-9BED22B4C628}" destId="{932CAE13-CE4E-416B-BE07-DD6CC88E42B9}" srcOrd="1" destOrd="0" presId="urn:microsoft.com/office/officeart/2005/8/layout/list1"/>
    <dgm:cxn modelId="{832DE6D1-6F82-41AB-895E-B0169B4E5A91}" type="presParOf" srcId="{0AC48A3C-C061-42FC-A9EF-680DF25D1093}" destId="{BDFC2375-897E-4345-8598-2A89DDF69C1E}" srcOrd="5" destOrd="0" presId="urn:microsoft.com/office/officeart/2005/8/layout/list1"/>
    <dgm:cxn modelId="{A8D9EB23-2F55-4E87-ADFC-8E0D57985247}" type="presParOf" srcId="{0AC48A3C-C061-42FC-A9EF-680DF25D1093}" destId="{3B89B311-441E-48B4-AB33-7BBDED80B51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092F200-E377-4663-B447-BECC609C827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1E7C2683-777E-4F9F-A702-97393F1D536C}">
      <dgm:prSet phldrT="[Κείμενο]" custT="1"/>
      <dgm:spPr/>
      <dgm:t>
        <a:bodyPr/>
        <a:lstStyle/>
        <a:p>
          <a:r>
            <a:rPr lang="el-GR" sz="2400" dirty="0" smtClean="0"/>
            <a:t>Βαθμός επίτευξης επικοινωνιακού στόχου και ανταπόκρισης στο επικοινωνιακό πλαίσιο </a:t>
          </a:r>
          <a:endParaRPr lang="el-GR" sz="2400" dirty="0"/>
        </a:p>
      </dgm:t>
    </dgm:pt>
    <dgm:pt modelId="{143F5ACE-B1EE-45A4-BC55-A7ECDCF1BA35}" type="parTrans" cxnId="{C4DDF273-92EA-41AD-8673-301A4F6A6601}">
      <dgm:prSet/>
      <dgm:spPr/>
      <dgm:t>
        <a:bodyPr/>
        <a:lstStyle/>
        <a:p>
          <a:endParaRPr lang="el-GR"/>
        </a:p>
      </dgm:t>
    </dgm:pt>
    <dgm:pt modelId="{2DF7758F-38D3-4605-84D7-DE9EF4201E3D}" type="sibTrans" cxnId="{C4DDF273-92EA-41AD-8673-301A4F6A6601}">
      <dgm:prSet/>
      <dgm:spPr/>
      <dgm:t>
        <a:bodyPr/>
        <a:lstStyle/>
        <a:p>
          <a:endParaRPr lang="el-GR"/>
        </a:p>
      </dgm:t>
    </dgm:pt>
    <dgm:pt modelId="{2CA9D231-8088-4FDA-AF06-E2A7F017BF99}">
      <dgm:prSet phldrT="[Κείμενο]" custT="1"/>
      <dgm:spPr/>
      <dgm:t>
        <a:bodyPr/>
        <a:lstStyle/>
        <a:p>
          <a:r>
            <a:rPr lang="el-GR" sz="2400" dirty="0" smtClean="0"/>
            <a:t>Βαθμός κάλυψης προδιαγραφών (κειμενικό είδος, θέμα, αριθμός λέξεων, αξιοποίηση πληροφοριών και βασικών εννοιών κειμένου/ων αναφοράς)</a:t>
          </a:r>
          <a:endParaRPr lang="el-GR" sz="500" dirty="0"/>
        </a:p>
      </dgm:t>
    </dgm:pt>
    <dgm:pt modelId="{941BDA0B-4D52-4335-8BEE-64DEBE3261AC}" type="parTrans" cxnId="{1DFFCA62-00D7-453A-8BD7-1093CC64071F}">
      <dgm:prSet/>
      <dgm:spPr/>
      <dgm:t>
        <a:bodyPr/>
        <a:lstStyle/>
        <a:p>
          <a:endParaRPr lang="el-GR"/>
        </a:p>
      </dgm:t>
    </dgm:pt>
    <dgm:pt modelId="{F472BB3F-F987-4B70-B1DC-5645DD6DFAE5}" type="sibTrans" cxnId="{1DFFCA62-00D7-453A-8BD7-1093CC64071F}">
      <dgm:prSet/>
      <dgm:spPr/>
      <dgm:t>
        <a:bodyPr/>
        <a:lstStyle/>
        <a:p>
          <a:endParaRPr lang="el-GR"/>
        </a:p>
      </dgm:t>
    </dgm:pt>
    <dgm:pt modelId="{0AC48A3C-C061-42FC-A9EF-680DF25D1093}" type="pres">
      <dgm:prSet presAssocID="{A092F200-E377-4663-B447-BECC609C827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3AB0CD3E-8254-4619-8B2F-08E6AF63B58D}" type="pres">
      <dgm:prSet presAssocID="{1E7C2683-777E-4F9F-A702-97393F1D536C}" presName="parentLin" presStyleCnt="0"/>
      <dgm:spPr/>
    </dgm:pt>
    <dgm:pt modelId="{7CC446AF-1E46-46E9-9FFE-F0C3F521EF19}" type="pres">
      <dgm:prSet presAssocID="{1E7C2683-777E-4F9F-A702-97393F1D536C}" presName="parentLeftMargin" presStyleLbl="node1" presStyleIdx="0" presStyleCnt="2"/>
      <dgm:spPr/>
      <dgm:t>
        <a:bodyPr/>
        <a:lstStyle/>
        <a:p>
          <a:endParaRPr lang="el-GR"/>
        </a:p>
      </dgm:t>
    </dgm:pt>
    <dgm:pt modelId="{9B459B65-1076-4559-8F21-6F1508B52952}" type="pres">
      <dgm:prSet presAssocID="{1E7C2683-777E-4F9F-A702-97393F1D536C}" presName="parentText" presStyleLbl="node1" presStyleIdx="0" presStyleCnt="2" custScaleX="157466" custScaleY="138753" custLinFactNeighborX="-40083" custLinFactNeighborY="37199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395D9CF-0DE7-4584-892D-D40617EB608F}" type="pres">
      <dgm:prSet presAssocID="{1E7C2683-777E-4F9F-A702-97393F1D536C}" presName="negativeSpace" presStyleCnt="0"/>
      <dgm:spPr/>
    </dgm:pt>
    <dgm:pt modelId="{A6C63E0F-5432-4D05-895B-5568BE3B09EB}" type="pres">
      <dgm:prSet presAssocID="{1E7C2683-777E-4F9F-A702-97393F1D536C}" presName="childText" presStyleLbl="conFgAcc1" presStyleIdx="0" presStyleCnt="2">
        <dgm:presLayoutVars>
          <dgm:bulletEnabled val="1"/>
        </dgm:presLayoutVars>
      </dgm:prSet>
      <dgm:spPr/>
    </dgm:pt>
    <dgm:pt modelId="{EB63A382-7F28-4990-84FA-A4A56566B9F0}" type="pres">
      <dgm:prSet presAssocID="{2DF7758F-38D3-4605-84D7-DE9EF4201E3D}" presName="spaceBetweenRectangles" presStyleCnt="0"/>
      <dgm:spPr/>
    </dgm:pt>
    <dgm:pt modelId="{5EBFEB4C-D548-4807-9A2B-9BED22B4C628}" type="pres">
      <dgm:prSet presAssocID="{2CA9D231-8088-4FDA-AF06-E2A7F017BF99}" presName="parentLin" presStyleCnt="0"/>
      <dgm:spPr/>
    </dgm:pt>
    <dgm:pt modelId="{1E9AD2E5-7C41-40E3-806B-8A6C2BCFCB95}" type="pres">
      <dgm:prSet presAssocID="{2CA9D231-8088-4FDA-AF06-E2A7F017BF99}" presName="parentLeftMargin" presStyleLbl="node1" presStyleIdx="0" presStyleCnt="2"/>
      <dgm:spPr/>
      <dgm:t>
        <a:bodyPr/>
        <a:lstStyle/>
        <a:p>
          <a:endParaRPr lang="el-GR"/>
        </a:p>
      </dgm:t>
    </dgm:pt>
    <dgm:pt modelId="{932CAE13-CE4E-416B-BE07-DD6CC88E42B9}" type="pres">
      <dgm:prSet presAssocID="{2CA9D231-8088-4FDA-AF06-E2A7F017BF99}" presName="parentText" presStyleLbl="node1" presStyleIdx="1" presStyleCnt="2" custScaleX="142857" custScaleY="120944" custLinFactNeighborX="-48384" custLinFactNeighborY="2125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DFC2375-897E-4345-8598-2A89DDF69C1E}" type="pres">
      <dgm:prSet presAssocID="{2CA9D231-8088-4FDA-AF06-E2A7F017BF99}" presName="negativeSpace" presStyleCnt="0"/>
      <dgm:spPr/>
    </dgm:pt>
    <dgm:pt modelId="{3B89B311-441E-48B4-AB33-7BBDED80B517}" type="pres">
      <dgm:prSet presAssocID="{2CA9D231-8088-4FDA-AF06-E2A7F017BF99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C5BF991B-4374-4598-B350-6F11D13ED984}" type="presOf" srcId="{1E7C2683-777E-4F9F-A702-97393F1D536C}" destId="{7CC446AF-1E46-46E9-9FFE-F0C3F521EF19}" srcOrd="0" destOrd="0" presId="urn:microsoft.com/office/officeart/2005/8/layout/list1"/>
    <dgm:cxn modelId="{AD533FCD-31F9-4228-A97B-FA30A1FFFCC1}" type="presOf" srcId="{2CA9D231-8088-4FDA-AF06-E2A7F017BF99}" destId="{932CAE13-CE4E-416B-BE07-DD6CC88E42B9}" srcOrd="1" destOrd="0" presId="urn:microsoft.com/office/officeart/2005/8/layout/list1"/>
    <dgm:cxn modelId="{1DFFCA62-00D7-453A-8BD7-1093CC64071F}" srcId="{A092F200-E377-4663-B447-BECC609C8274}" destId="{2CA9D231-8088-4FDA-AF06-E2A7F017BF99}" srcOrd="1" destOrd="0" parTransId="{941BDA0B-4D52-4335-8BEE-64DEBE3261AC}" sibTransId="{F472BB3F-F987-4B70-B1DC-5645DD6DFAE5}"/>
    <dgm:cxn modelId="{A9AAABAD-9067-4629-A654-B9BAAACB0861}" type="presOf" srcId="{1E7C2683-777E-4F9F-A702-97393F1D536C}" destId="{9B459B65-1076-4559-8F21-6F1508B52952}" srcOrd="1" destOrd="0" presId="urn:microsoft.com/office/officeart/2005/8/layout/list1"/>
    <dgm:cxn modelId="{15EED701-BFB2-497D-9815-9057D18152D7}" type="presOf" srcId="{2CA9D231-8088-4FDA-AF06-E2A7F017BF99}" destId="{1E9AD2E5-7C41-40E3-806B-8A6C2BCFCB95}" srcOrd="0" destOrd="0" presId="urn:microsoft.com/office/officeart/2005/8/layout/list1"/>
    <dgm:cxn modelId="{B911DC69-9AEA-4AAB-B600-E74636F0BC71}" type="presOf" srcId="{A092F200-E377-4663-B447-BECC609C8274}" destId="{0AC48A3C-C061-42FC-A9EF-680DF25D1093}" srcOrd="0" destOrd="0" presId="urn:microsoft.com/office/officeart/2005/8/layout/list1"/>
    <dgm:cxn modelId="{C4DDF273-92EA-41AD-8673-301A4F6A6601}" srcId="{A092F200-E377-4663-B447-BECC609C8274}" destId="{1E7C2683-777E-4F9F-A702-97393F1D536C}" srcOrd="0" destOrd="0" parTransId="{143F5ACE-B1EE-45A4-BC55-A7ECDCF1BA35}" sibTransId="{2DF7758F-38D3-4605-84D7-DE9EF4201E3D}"/>
    <dgm:cxn modelId="{CB3FDC4D-0A7F-41DE-9D91-E4DE2896327E}" type="presParOf" srcId="{0AC48A3C-C061-42FC-A9EF-680DF25D1093}" destId="{3AB0CD3E-8254-4619-8B2F-08E6AF63B58D}" srcOrd="0" destOrd="0" presId="urn:microsoft.com/office/officeart/2005/8/layout/list1"/>
    <dgm:cxn modelId="{BDF44E4E-44D8-4042-92C8-A4A4F9ED9269}" type="presParOf" srcId="{3AB0CD3E-8254-4619-8B2F-08E6AF63B58D}" destId="{7CC446AF-1E46-46E9-9FFE-F0C3F521EF19}" srcOrd="0" destOrd="0" presId="urn:microsoft.com/office/officeart/2005/8/layout/list1"/>
    <dgm:cxn modelId="{670BE0D6-F172-43BF-BB17-719259CA98BE}" type="presParOf" srcId="{3AB0CD3E-8254-4619-8B2F-08E6AF63B58D}" destId="{9B459B65-1076-4559-8F21-6F1508B52952}" srcOrd="1" destOrd="0" presId="urn:microsoft.com/office/officeart/2005/8/layout/list1"/>
    <dgm:cxn modelId="{55E3C5B4-DDF6-43E1-A149-B33BF481EA7A}" type="presParOf" srcId="{0AC48A3C-C061-42FC-A9EF-680DF25D1093}" destId="{4395D9CF-0DE7-4584-892D-D40617EB608F}" srcOrd="1" destOrd="0" presId="urn:microsoft.com/office/officeart/2005/8/layout/list1"/>
    <dgm:cxn modelId="{5911F647-635C-494C-94B2-9D63C2A5CAED}" type="presParOf" srcId="{0AC48A3C-C061-42FC-A9EF-680DF25D1093}" destId="{A6C63E0F-5432-4D05-895B-5568BE3B09EB}" srcOrd="2" destOrd="0" presId="urn:microsoft.com/office/officeart/2005/8/layout/list1"/>
    <dgm:cxn modelId="{9F1027C4-7C18-45DE-B6EE-C92D9469714C}" type="presParOf" srcId="{0AC48A3C-C061-42FC-A9EF-680DF25D1093}" destId="{EB63A382-7F28-4990-84FA-A4A56566B9F0}" srcOrd="3" destOrd="0" presId="urn:microsoft.com/office/officeart/2005/8/layout/list1"/>
    <dgm:cxn modelId="{7BFB3F82-B1E6-47B1-8F37-9FEEA0EA5CFF}" type="presParOf" srcId="{0AC48A3C-C061-42FC-A9EF-680DF25D1093}" destId="{5EBFEB4C-D548-4807-9A2B-9BED22B4C628}" srcOrd="4" destOrd="0" presId="urn:microsoft.com/office/officeart/2005/8/layout/list1"/>
    <dgm:cxn modelId="{E15CE079-2862-470E-B781-72C7C7515482}" type="presParOf" srcId="{5EBFEB4C-D548-4807-9A2B-9BED22B4C628}" destId="{1E9AD2E5-7C41-40E3-806B-8A6C2BCFCB95}" srcOrd="0" destOrd="0" presId="urn:microsoft.com/office/officeart/2005/8/layout/list1"/>
    <dgm:cxn modelId="{8B79C493-ABD2-42E4-A9DF-245FEB0D2670}" type="presParOf" srcId="{5EBFEB4C-D548-4807-9A2B-9BED22B4C628}" destId="{932CAE13-CE4E-416B-BE07-DD6CC88E42B9}" srcOrd="1" destOrd="0" presId="urn:microsoft.com/office/officeart/2005/8/layout/list1"/>
    <dgm:cxn modelId="{832DE6D1-6F82-41AB-895E-B0169B4E5A91}" type="presParOf" srcId="{0AC48A3C-C061-42FC-A9EF-680DF25D1093}" destId="{BDFC2375-897E-4345-8598-2A89DDF69C1E}" srcOrd="5" destOrd="0" presId="urn:microsoft.com/office/officeart/2005/8/layout/list1"/>
    <dgm:cxn modelId="{A8D9EB23-2F55-4E87-ADFC-8E0D57985247}" type="presParOf" srcId="{0AC48A3C-C061-42FC-A9EF-680DF25D1093}" destId="{3B89B311-441E-48B4-AB33-7BBDED80B51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7A75E6E-19C5-4885-A7D6-E5583B29D11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F2C2B1EF-7629-4D5C-B31D-43EE461BA9EE}">
      <dgm:prSet phldrT="[Κείμενο]" custT="1"/>
      <dgm:spPr/>
      <dgm:t>
        <a:bodyPr/>
        <a:lstStyle/>
        <a:p>
          <a:r>
            <a:rPr lang="el-GR" sz="2800" dirty="0" smtClean="0"/>
            <a:t>Οργάνωση κειμένου</a:t>
          </a:r>
          <a:endParaRPr lang="el-GR" sz="2800" dirty="0"/>
        </a:p>
      </dgm:t>
    </dgm:pt>
    <dgm:pt modelId="{C1E0C12B-C2A8-4D51-BFCE-4F5B3473E662}" type="parTrans" cxnId="{9A260325-7E7D-48F5-ABD0-5F2CEDB15CFD}">
      <dgm:prSet/>
      <dgm:spPr/>
      <dgm:t>
        <a:bodyPr/>
        <a:lstStyle/>
        <a:p>
          <a:endParaRPr lang="el-GR"/>
        </a:p>
      </dgm:t>
    </dgm:pt>
    <dgm:pt modelId="{F57475C7-383C-4B80-B7A6-2061C680585C}" type="sibTrans" cxnId="{9A260325-7E7D-48F5-ABD0-5F2CEDB15CFD}">
      <dgm:prSet/>
      <dgm:spPr/>
      <dgm:t>
        <a:bodyPr/>
        <a:lstStyle/>
        <a:p>
          <a:endParaRPr lang="el-GR"/>
        </a:p>
      </dgm:t>
    </dgm:pt>
    <dgm:pt modelId="{9A99A107-1409-4C1E-8232-461ECE343DAA}">
      <dgm:prSet phldrT="[Κείμενο]" custT="1"/>
      <dgm:spPr/>
      <dgm:t>
        <a:bodyPr/>
        <a:lstStyle/>
        <a:p>
          <a:r>
            <a:rPr lang="el-GR" sz="2800" dirty="0" smtClean="0"/>
            <a:t>Χρήση γένους λόγου – ύφους</a:t>
          </a:r>
          <a:endParaRPr lang="el-GR" sz="2800" dirty="0"/>
        </a:p>
      </dgm:t>
    </dgm:pt>
    <dgm:pt modelId="{50E85393-67D9-462A-8E9B-B37E124B18CE}" type="sibTrans" cxnId="{2B6E02DF-F51A-48C7-91D5-89EB8817881D}">
      <dgm:prSet/>
      <dgm:spPr/>
      <dgm:t>
        <a:bodyPr/>
        <a:lstStyle/>
        <a:p>
          <a:endParaRPr lang="el-GR"/>
        </a:p>
      </dgm:t>
    </dgm:pt>
    <dgm:pt modelId="{E522D855-FC2F-40B9-8E67-08CAF0646608}" type="parTrans" cxnId="{2B6E02DF-F51A-48C7-91D5-89EB8817881D}">
      <dgm:prSet/>
      <dgm:spPr/>
      <dgm:t>
        <a:bodyPr/>
        <a:lstStyle/>
        <a:p>
          <a:endParaRPr lang="el-GR"/>
        </a:p>
      </dgm:t>
    </dgm:pt>
    <dgm:pt modelId="{620C98F2-975A-48D3-ACF5-2C619BC22F1D}">
      <dgm:prSet phldrT="[Κείμενο]" custT="1"/>
      <dgm:spPr/>
      <dgm:t>
        <a:bodyPr/>
        <a:lstStyle/>
        <a:p>
          <a:r>
            <a:rPr lang="el-GR" sz="2800" dirty="0" smtClean="0"/>
            <a:t>Παρουσίαση ιδεών και λογική ανάπτυξη επιχειρημάτων (χρήση κατάλληλου </a:t>
          </a:r>
          <a:r>
            <a:rPr lang="el-GR" sz="2800" dirty="0" err="1" smtClean="0"/>
            <a:t>κειμενικού</a:t>
          </a:r>
          <a:r>
            <a:rPr lang="el-GR" sz="2800" dirty="0" smtClean="0"/>
            <a:t> είδους, συνεκτικότητα, μετασχηματισμός ιδεών κειμένου/-ων </a:t>
          </a:r>
          <a:endParaRPr lang="el-GR" sz="2800" dirty="0"/>
        </a:p>
      </dgm:t>
    </dgm:pt>
    <dgm:pt modelId="{2E64B882-4578-4E76-BDD6-E1108F889ADB}" type="sibTrans" cxnId="{90EEB20E-9639-45F6-A24F-1525AD68BBF2}">
      <dgm:prSet/>
      <dgm:spPr/>
      <dgm:t>
        <a:bodyPr/>
        <a:lstStyle/>
        <a:p>
          <a:endParaRPr lang="el-GR"/>
        </a:p>
      </dgm:t>
    </dgm:pt>
    <dgm:pt modelId="{0DA3E127-CA3C-444F-A8E0-B0E1F555AFC1}" type="parTrans" cxnId="{90EEB20E-9639-45F6-A24F-1525AD68BBF2}">
      <dgm:prSet/>
      <dgm:spPr/>
      <dgm:t>
        <a:bodyPr/>
        <a:lstStyle/>
        <a:p>
          <a:endParaRPr lang="el-GR"/>
        </a:p>
      </dgm:t>
    </dgm:pt>
    <dgm:pt modelId="{40821857-E488-47D5-90FE-3BD2F28C71B0}" type="pres">
      <dgm:prSet presAssocID="{D7A75E6E-19C5-4885-A7D6-E5583B29D11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BE3D3068-EC52-4B16-AC6F-DC88F95C4C8B}" type="pres">
      <dgm:prSet presAssocID="{F2C2B1EF-7629-4D5C-B31D-43EE461BA9EE}" presName="parentLin" presStyleCnt="0"/>
      <dgm:spPr/>
    </dgm:pt>
    <dgm:pt modelId="{8CCD6E89-EAF8-4774-AEDA-9382C7639CF6}" type="pres">
      <dgm:prSet presAssocID="{F2C2B1EF-7629-4D5C-B31D-43EE461BA9EE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B731C98B-C529-4426-A427-1D9A1E627EAD}" type="pres">
      <dgm:prSet presAssocID="{F2C2B1EF-7629-4D5C-B31D-43EE461BA9EE}" presName="parentText" presStyleLbl="node1" presStyleIdx="0" presStyleCnt="3" custScaleX="131797" custScaleY="235519" custLinFactNeighborX="21645" custLinFactNeighborY="-8313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1E3A8C5-08DB-439B-A05E-5C7858811490}" type="pres">
      <dgm:prSet presAssocID="{F2C2B1EF-7629-4D5C-B31D-43EE461BA9EE}" presName="negativeSpace" presStyleCnt="0"/>
      <dgm:spPr/>
    </dgm:pt>
    <dgm:pt modelId="{12DD6CD6-4811-4FAF-9631-A1AE2AD3FB7B}" type="pres">
      <dgm:prSet presAssocID="{F2C2B1EF-7629-4D5C-B31D-43EE461BA9EE}" presName="childText" presStyleLbl="conFgAcc1" presStyleIdx="0" presStyleCnt="3">
        <dgm:presLayoutVars>
          <dgm:bulletEnabled val="1"/>
        </dgm:presLayoutVars>
      </dgm:prSet>
      <dgm:spPr/>
    </dgm:pt>
    <dgm:pt modelId="{A6F2D52D-6C61-4CD1-BDE7-6F0059E2CD77}" type="pres">
      <dgm:prSet presAssocID="{F57475C7-383C-4B80-B7A6-2061C680585C}" presName="spaceBetweenRectangles" presStyleCnt="0"/>
      <dgm:spPr/>
    </dgm:pt>
    <dgm:pt modelId="{F724FBB1-0C95-4A43-B53F-E0A5B71D9C1A}" type="pres">
      <dgm:prSet presAssocID="{620C98F2-975A-48D3-ACF5-2C619BC22F1D}" presName="parentLin" presStyleCnt="0"/>
      <dgm:spPr/>
    </dgm:pt>
    <dgm:pt modelId="{C56B8420-546B-4CE3-B42A-1DFD2E065D70}" type="pres">
      <dgm:prSet presAssocID="{620C98F2-975A-48D3-ACF5-2C619BC22F1D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7B0C17B4-70D2-4086-8564-034C9180E015}" type="pres">
      <dgm:prSet presAssocID="{620C98F2-975A-48D3-ACF5-2C619BC22F1D}" presName="parentText" presStyleLbl="node1" presStyleIdx="1" presStyleCnt="3" custScaleX="141902" custScaleY="548559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9026D86-D1C4-4D8E-9621-855A0A4C60A6}" type="pres">
      <dgm:prSet presAssocID="{620C98F2-975A-48D3-ACF5-2C619BC22F1D}" presName="negativeSpace" presStyleCnt="0"/>
      <dgm:spPr/>
    </dgm:pt>
    <dgm:pt modelId="{52F5FE4A-91A7-488F-9319-06E85396B18E}" type="pres">
      <dgm:prSet presAssocID="{620C98F2-975A-48D3-ACF5-2C619BC22F1D}" presName="childText" presStyleLbl="conFgAcc1" presStyleIdx="1" presStyleCnt="3">
        <dgm:presLayoutVars>
          <dgm:bulletEnabled val="1"/>
        </dgm:presLayoutVars>
      </dgm:prSet>
      <dgm:spPr/>
    </dgm:pt>
    <dgm:pt modelId="{ECB9E53C-45DD-4260-B85E-759475D6B446}" type="pres">
      <dgm:prSet presAssocID="{2E64B882-4578-4E76-BDD6-E1108F889ADB}" presName="spaceBetweenRectangles" presStyleCnt="0"/>
      <dgm:spPr/>
    </dgm:pt>
    <dgm:pt modelId="{A93DACDF-32EE-43B9-88CD-58D5E94B4781}" type="pres">
      <dgm:prSet presAssocID="{9A99A107-1409-4C1E-8232-461ECE343DAA}" presName="parentLin" presStyleCnt="0"/>
      <dgm:spPr/>
    </dgm:pt>
    <dgm:pt modelId="{B580A9F0-ECFF-4E79-A335-D6827AC6E0EF}" type="pres">
      <dgm:prSet presAssocID="{9A99A107-1409-4C1E-8232-461ECE343DAA}" presName="parentLeftMargin" presStyleLbl="node1" presStyleIdx="1" presStyleCnt="3"/>
      <dgm:spPr/>
      <dgm:t>
        <a:bodyPr/>
        <a:lstStyle/>
        <a:p>
          <a:endParaRPr lang="el-GR"/>
        </a:p>
      </dgm:t>
    </dgm:pt>
    <dgm:pt modelId="{4450D97B-03BD-41B1-B48F-1F063A84880E}" type="pres">
      <dgm:prSet presAssocID="{9A99A107-1409-4C1E-8232-461ECE343DAA}" presName="parentText" presStyleLbl="node1" presStyleIdx="2" presStyleCnt="3" custScaleX="136630" custScaleY="226216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AB07F21-45CC-4C5B-9732-C457D872CB8D}" type="pres">
      <dgm:prSet presAssocID="{9A99A107-1409-4C1E-8232-461ECE343DAA}" presName="negativeSpace" presStyleCnt="0"/>
      <dgm:spPr/>
    </dgm:pt>
    <dgm:pt modelId="{0AEEBCB5-BD51-45BD-85E1-930C5720EA3B}" type="pres">
      <dgm:prSet presAssocID="{9A99A107-1409-4C1E-8232-461ECE343DA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49440F3-EF73-4A52-925D-974773F63935}" type="presOf" srcId="{620C98F2-975A-48D3-ACF5-2C619BC22F1D}" destId="{C56B8420-546B-4CE3-B42A-1DFD2E065D70}" srcOrd="0" destOrd="0" presId="urn:microsoft.com/office/officeart/2005/8/layout/list1"/>
    <dgm:cxn modelId="{EFB7DD4E-F3E7-4141-8421-EDAF943AEEBC}" type="presOf" srcId="{9A99A107-1409-4C1E-8232-461ECE343DAA}" destId="{4450D97B-03BD-41B1-B48F-1F063A84880E}" srcOrd="1" destOrd="0" presId="urn:microsoft.com/office/officeart/2005/8/layout/list1"/>
    <dgm:cxn modelId="{A5B3C35F-7687-4E8E-8750-70572B70A030}" type="presOf" srcId="{F2C2B1EF-7629-4D5C-B31D-43EE461BA9EE}" destId="{B731C98B-C529-4426-A427-1D9A1E627EAD}" srcOrd="1" destOrd="0" presId="urn:microsoft.com/office/officeart/2005/8/layout/list1"/>
    <dgm:cxn modelId="{4CABF903-C701-4130-9B88-B2035FCE99CD}" type="presOf" srcId="{620C98F2-975A-48D3-ACF5-2C619BC22F1D}" destId="{7B0C17B4-70D2-4086-8564-034C9180E015}" srcOrd="1" destOrd="0" presId="urn:microsoft.com/office/officeart/2005/8/layout/list1"/>
    <dgm:cxn modelId="{718B734B-3428-4A58-8497-05AAE042A499}" type="presOf" srcId="{D7A75E6E-19C5-4885-A7D6-E5583B29D116}" destId="{40821857-E488-47D5-90FE-3BD2F28C71B0}" srcOrd="0" destOrd="0" presId="urn:microsoft.com/office/officeart/2005/8/layout/list1"/>
    <dgm:cxn modelId="{2B6E02DF-F51A-48C7-91D5-89EB8817881D}" srcId="{D7A75E6E-19C5-4885-A7D6-E5583B29D116}" destId="{9A99A107-1409-4C1E-8232-461ECE343DAA}" srcOrd="2" destOrd="0" parTransId="{E522D855-FC2F-40B9-8E67-08CAF0646608}" sibTransId="{50E85393-67D9-462A-8E9B-B37E124B18CE}"/>
    <dgm:cxn modelId="{90EEB20E-9639-45F6-A24F-1525AD68BBF2}" srcId="{D7A75E6E-19C5-4885-A7D6-E5583B29D116}" destId="{620C98F2-975A-48D3-ACF5-2C619BC22F1D}" srcOrd="1" destOrd="0" parTransId="{0DA3E127-CA3C-444F-A8E0-B0E1F555AFC1}" sibTransId="{2E64B882-4578-4E76-BDD6-E1108F889ADB}"/>
    <dgm:cxn modelId="{9A260325-7E7D-48F5-ABD0-5F2CEDB15CFD}" srcId="{D7A75E6E-19C5-4885-A7D6-E5583B29D116}" destId="{F2C2B1EF-7629-4D5C-B31D-43EE461BA9EE}" srcOrd="0" destOrd="0" parTransId="{C1E0C12B-C2A8-4D51-BFCE-4F5B3473E662}" sibTransId="{F57475C7-383C-4B80-B7A6-2061C680585C}"/>
    <dgm:cxn modelId="{1A2E0E53-3E73-4089-B4AB-946731F01B2B}" type="presOf" srcId="{F2C2B1EF-7629-4D5C-B31D-43EE461BA9EE}" destId="{8CCD6E89-EAF8-4774-AEDA-9382C7639CF6}" srcOrd="0" destOrd="0" presId="urn:microsoft.com/office/officeart/2005/8/layout/list1"/>
    <dgm:cxn modelId="{C810B1F7-A51D-4881-B32F-477C77622E04}" type="presOf" srcId="{9A99A107-1409-4C1E-8232-461ECE343DAA}" destId="{B580A9F0-ECFF-4E79-A335-D6827AC6E0EF}" srcOrd="0" destOrd="0" presId="urn:microsoft.com/office/officeart/2005/8/layout/list1"/>
    <dgm:cxn modelId="{B3829929-54F6-4DD3-808C-CEB4249942B2}" type="presParOf" srcId="{40821857-E488-47D5-90FE-3BD2F28C71B0}" destId="{BE3D3068-EC52-4B16-AC6F-DC88F95C4C8B}" srcOrd="0" destOrd="0" presId="urn:microsoft.com/office/officeart/2005/8/layout/list1"/>
    <dgm:cxn modelId="{CAD891BA-1370-483C-BFAE-0AE948096D9B}" type="presParOf" srcId="{BE3D3068-EC52-4B16-AC6F-DC88F95C4C8B}" destId="{8CCD6E89-EAF8-4774-AEDA-9382C7639CF6}" srcOrd="0" destOrd="0" presId="urn:microsoft.com/office/officeart/2005/8/layout/list1"/>
    <dgm:cxn modelId="{CC108F3B-B717-4A7A-9CDD-49F4F9CD551D}" type="presParOf" srcId="{BE3D3068-EC52-4B16-AC6F-DC88F95C4C8B}" destId="{B731C98B-C529-4426-A427-1D9A1E627EAD}" srcOrd="1" destOrd="0" presId="urn:microsoft.com/office/officeart/2005/8/layout/list1"/>
    <dgm:cxn modelId="{E64EC579-D4E9-4E39-8945-92BD5212EEA0}" type="presParOf" srcId="{40821857-E488-47D5-90FE-3BD2F28C71B0}" destId="{E1E3A8C5-08DB-439B-A05E-5C7858811490}" srcOrd="1" destOrd="0" presId="urn:microsoft.com/office/officeart/2005/8/layout/list1"/>
    <dgm:cxn modelId="{E375425D-9E6A-4E36-BDD7-01D79B87F6B7}" type="presParOf" srcId="{40821857-E488-47D5-90FE-3BD2F28C71B0}" destId="{12DD6CD6-4811-4FAF-9631-A1AE2AD3FB7B}" srcOrd="2" destOrd="0" presId="urn:microsoft.com/office/officeart/2005/8/layout/list1"/>
    <dgm:cxn modelId="{2A36E024-6ECC-4C54-B3FB-8FA935B936D1}" type="presParOf" srcId="{40821857-E488-47D5-90FE-3BD2F28C71B0}" destId="{A6F2D52D-6C61-4CD1-BDE7-6F0059E2CD77}" srcOrd="3" destOrd="0" presId="urn:microsoft.com/office/officeart/2005/8/layout/list1"/>
    <dgm:cxn modelId="{74047B6D-1B2B-431B-BD3D-1C34EA2138AF}" type="presParOf" srcId="{40821857-E488-47D5-90FE-3BD2F28C71B0}" destId="{F724FBB1-0C95-4A43-B53F-E0A5B71D9C1A}" srcOrd="4" destOrd="0" presId="urn:microsoft.com/office/officeart/2005/8/layout/list1"/>
    <dgm:cxn modelId="{58AF23E2-D87A-4705-A416-B153AA767569}" type="presParOf" srcId="{F724FBB1-0C95-4A43-B53F-E0A5B71D9C1A}" destId="{C56B8420-546B-4CE3-B42A-1DFD2E065D70}" srcOrd="0" destOrd="0" presId="urn:microsoft.com/office/officeart/2005/8/layout/list1"/>
    <dgm:cxn modelId="{76066FED-A1CB-4AD5-B950-A104AE070DD3}" type="presParOf" srcId="{F724FBB1-0C95-4A43-B53F-E0A5B71D9C1A}" destId="{7B0C17B4-70D2-4086-8564-034C9180E015}" srcOrd="1" destOrd="0" presId="urn:microsoft.com/office/officeart/2005/8/layout/list1"/>
    <dgm:cxn modelId="{1D3E9BDF-E91B-4EA4-A813-A09288E6A9C2}" type="presParOf" srcId="{40821857-E488-47D5-90FE-3BD2F28C71B0}" destId="{F9026D86-D1C4-4D8E-9621-855A0A4C60A6}" srcOrd="5" destOrd="0" presId="urn:microsoft.com/office/officeart/2005/8/layout/list1"/>
    <dgm:cxn modelId="{03D78D03-DFCE-408F-9158-5688C07E58C4}" type="presParOf" srcId="{40821857-E488-47D5-90FE-3BD2F28C71B0}" destId="{52F5FE4A-91A7-488F-9319-06E85396B18E}" srcOrd="6" destOrd="0" presId="urn:microsoft.com/office/officeart/2005/8/layout/list1"/>
    <dgm:cxn modelId="{C932B0D0-DD40-40F9-8C2D-233796980DA1}" type="presParOf" srcId="{40821857-E488-47D5-90FE-3BD2F28C71B0}" destId="{ECB9E53C-45DD-4260-B85E-759475D6B446}" srcOrd="7" destOrd="0" presId="urn:microsoft.com/office/officeart/2005/8/layout/list1"/>
    <dgm:cxn modelId="{F1C2D030-7380-4963-86B1-222D4C98ED76}" type="presParOf" srcId="{40821857-E488-47D5-90FE-3BD2F28C71B0}" destId="{A93DACDF-32EE-43B9-88CD-58D5E94B4781}" srcOrd="8" destOrd="0" presId="urn:microsoft.com/office/officeart/2005/8/layout/list1"/>
    <dgm:cxn modelId="{856BEE56-3A3C-45B6-B592-674EA46BC702}" type="presParOf" srcId="{A93DACDF-32EE-43B9-88CD-58D5E94B4781}" destId="{B580A9F0-ECFF-4E79-A335-D6827AC6E0EF}" srcOrd="0" destOrd="0" presId="urn:microsoft.com/office/officeart/2005/8/layout/list1"/>
    <dgm:cxn modelId="{7682C4A4-53F2-4FAF-9409-0E93BF7EE33D}" type="presParOf" srcId="{A93DACDF-32EE-43B9-88CD-58D5E94B4781}" destId="{4450D97B-03BD-41B1-B48F-1F063A84880E}" srcOrd="1" destOrd="0" presId="urn:microsoft.com/office/officeart/2005/8/layout/list1"/>
    <dgm:cxn modelId="{AE2A9213-E73D-482B-B06D-46EA415092CE}" type="presParOf" srcId="{40821857-E488-47D5-90FE-3BD2F28C71B0}" destId="{0AB07F21-45CC-4C5B-9732-C457D872CB8D}" srcOrd="9" destOrd="0" presId="urn:microsoft.com/office/officeart/2005/8/layout/list1"/>
    <dgm:cxn modelId="{05379856-6064-46F9-8408-7BE522575AEC}" type="presParOf" srcId="{40821857-E488-47D5-90FE-3BD2F28C71B0}" destId="{0AEEBCB5-BD51-45BD-85E1-930C5720EA3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7A75E6E-19C5-4885-A7D6-E5583B29D11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F2C2B1EF-7629-4D5C-B31D-43EE461BA9EE}">
      <dgm:prSet phldrT="[Κείμενο]" custT="1"/>
      <dgm:spPr/>
      <dgm:t>
        <a:bodyPr/>
        <a:lstStyle/>
        <a:p>
          <a:r>
            <a:rPr lang="el-GR" sz="2800" dirty="0" smtClean="0"/>
            <a:t>Εύρος και ακρίβεια </a:t>
          </a:r>
          <a:r>
            <a:rPr lang="el-GR" sz="2800" dirty="0" err="1" smtClean="0"/>
            <a:t>γραμματικοσ</a:t>
          </a:r>
          <a:r>
            <a:rPr lang="el-GR" sz="2800" dirty="0" smtClean="0"/>
            <a:t>/</a:t>
          </a:r>
          <a:r>
            <a:rPr lang="el-GR" sz="2800" dirty="0" err="1" smtClean="0"/>
            <a:t>κών</a:t>
          </a:r>
          <a:r>
            <a:rPr lang="el-GR" sz="2800" dirty="0" smtClean="0"/>
            <a:t> φαινομένων</a:t>
          </a:r>
          <a:endParaRPr lang="el-GR" sz="2800" dirty="0"/>
        </a:p>
      </dgm:t>
    </dgm:pt>
    <dgm:pt modelId="{C1E0C12B-C2A8-4D51-BFCE-4F5B3473E662}" type="parTrans" cxnId="{9A260325-7E7D-48F5-ABD0-5F2CEDB15CFD}">
      <dgm:prSet/>
      <dgm:spPr/>
      <dgm:t>
        <a:bodyPr/>
        <a:lstStyle/>
        <a:p>
          <a:endParaRPr lang="el-GR"/>
        </a:p>
      </dgm:t>
    </dgm:pt>
    <dgm:pt modelId="{F57475C7-383C-4B80-B7A6-2061C680585C}" type="sibTrans" cxnId="{9A260325-7E7D-48F5-ABD0-5F2CEDB15CFD}">
      <dgm:prSet/>
      <dgm:spPr/>
      <dgm:t>
        <a:bodyPr/>
        <a:lstStyle/>
        <a:p>
          <a:endParaRPr lang="el-GR"/>
        </a:p>
      </dgm:t>
    </dgm:pt>
    <dgm:pt modelId="{9A99A107-1409-4C1E-8232-461ECE343DAA}">
      <dgm:prSet phldrT="[Κείμενο]" custT="1"/>
      <dgm:spPr/>
      <dgm:t>
        <a:bodyPr/>
        <a:lstStyle/>
        <a:p>
          <a:r>
            <a:rPr lang="el-GR" sz="2800" dirty="0" smtClean="0"/>
            <a:t>Ορθογραφία και στίξη. Βαθμός επίπτωσης τυχόν λαθών στην κατανόηση</a:t>
          </a:r>
          <a:endParaRPr lang="el-GR" sz="2800" dirty="0"/>
        </a:p>
      </dgm:t>
    </dgm:pt>
    <dgm:pt modelId="{50E85393-67D9-462A-8E9B-B37E124B18CE}" type="sibTrans" cxnId="{2B6E02DF-F51A-48C7-91D5-89EB8817881D}">
      <dgm:prSet/>
      <dgm:spPr/>
      <dgm:t>
        <a:bodyPr/>
        <a:lstStyle/>
        <a:p>
          <a:endParaRPr lang="el-GR"/>
        </a:p>
      </dgm:t>
    </dgm:pt>
    <dgm:pt modelId="{E522D855-FC2F-40B9-8E67-08CAF0646608}" type="parTrans" cxnId="{2B6E02DF-F51A-48C7-91D5-89EB8817881D}">
      <dgm:prSet/>
      <dgm:spPr/>
      <dgm:t>
        <a:bodyPr/>
        <a:lstStyle/>
        <a:p>
          <a:endParaRPr lang="el-GR"/>
        </a:p>
      </dgm:t>
    </dgm:pt>
    <dgm:pt modelId="{620C98F2-975A-48D3-ACF5-2C619BC22F1D}">
      <dgm:prSet phldrT="[Κείμενο]" custT="1"/>
      <dgm:spPr/>
      <dgm:t>
        <a:bodyPr/>
        <a:lstStyle/>
        <a:p>
          <a:r>
            <a:rPr lang="el-GR" sz="2800" dirty="0" smtClean="0"/>
            <a:t>Εύρος και ακρίβεια σημασιολογικών φαινομένων</a:t>
          </a:r>
          <a:endParaRPr lang="el-GR" sz="2800" dirty="0"/>
        </a:p>
      </dgm:t>
    </dgm:pt>
    <dgm:pt modelId="{2E64B882-4578-4E76-BDD6-E1108F889ADB}" type="sibTrans" cxnId="{90EEB20E-9639-45F6-A24F-1525AD68BBF2}">
      <dgm:prSet/>
      <dgm:spPr/>
      <dgm:t>
        <a:bodyPr/>
        <a:lstStyle/>
        <a:p>
          <a:endParaRPr lang="el-GR"/>
        </a:p>
      </dgm:t>
    </dgm:pt>
    <dgm:pt modelId="{0DA3E127-CA3C-444F-A8E0-B0E1F555AFC1}" type="parTrans" cxnId="{90EEB20E-9639-45F6-A24F-1525AD68BBF2}">
      <dgm:prSet/>
      <dgm:spPr/>
      <dgm:t>
        <a:bodyPr/>
        <a:lstStyle/>
        <a:p>
          <a:endParaRPr lang="el-GR"/>
        </a:p>
      </dgm:t>
    </dgm:pt>
    <dgm:pt modelId="{40821857-E488-47D5-90FE-3BD2F28C71B0}" type="pres">
      <dgm:prSet presAssocID="{D7A75E6E-19C5-4885-A7D6-E5583B29D11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BE3D3068-EC52-4B16-AC6F-DC88F95C4C8B}" type="pres">
      <dgm:prSet presAssocID="{F2C2B1EF-7629-4D5C-B31D-43EE461BA9EE}" presName="parentLin" presStyleCnt="0"/>
      <dgm:spPr/>
    </dgm:pt>
    <dgm:pt modelId="{8CCD6E89-EAF8-4774-AEDA-9382C7639CF6}" type="pres">
      <dgm:prSet presAssocID="{F2C2B1EF-7629-4D5C-B31D-43EE461BA9EE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B731C98B-C529-4426-A427-1D9A1E627EAD}" type="pres">
      <dgm:prSet presAssocID="{F2C2B1EF-7629-4D5C-B31D-43EE461BA9EE}" presName="parentText" presStyleLbl="node1" presStyleIdx="0" presStyleCnt="3" custScaleX="131797" custScaleY="235519" custLinFactNeighborX="21645" custLinFactNeighborY="-8313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1E3A8C5-08DB-439B-A05E-5C7858811490}" type="pres">
      <dgm:prSet presAssocID="{F2C2B1EF-7629-4D5C-B31D-43EE461BA9EE}" presName="negativeSpace" presStyleCnt="0"/>
      <dgm:spPr/>
    </dgm:pt>
    <dgm:pt modelId="{12DD6CD6-4811-4FAF-9631-A1AE2AD3FB7B}" type="pres">
      <dgm:prSet presAssocID="{F2C2B1EF-7629-4D5C-B31D-43EE461BA9EE}" presName="childText" presStyleLbl="conFgAcc1" presStyleIdx="0" presStyleCnt="3">
        <dgm:presLayoutVars>
          <dgm:bulletEnabled val="1"/>
        </dgm:presLayoutVars>
      </dgm:prSet>
      <dgm:spPr/>
    </dgm:pt>
    <dgm:pt modelId="{A6F2D52D-6C61-4CD1-BDE7-6F0059E2CD77}" type="pres">
      <dgm:prSet presAssocID="{F57475C7-383C-4B80-B7A6-2061C680585C}" presName="spaceBetweenRectangles" presStyleCnt="0"/>
      <dgm:spPr/>
    </dgm:pt>
    <dgm:pt modelId="{F724FBB1-0C95-4A43-B53F-E0A5B71D9C1A}" type="pres">
      <dgm:prSet presAssocID="{620C98F2-975A-48D3-ACF5-2C619BC22F1D}" presName="parentLin" presStyleCnt="0"/>
      <dgm:spPr/>
    </dgm:pt>
    <dgm:pt modelId="{C56B8420-546B-4CE3-B42A-1DFD2E065D70}" type="pres">
      <dgm:prSet presAssocID="{620C98F2-975A-48D3-ACF5-2C619BC22F1D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7B0C17B4-70D2-4086-8564-034C9180E015}" type="pres">
      <dgm:prSet presAssocID="{620C98F2-975A-48D3-ACF5-2C619BC22F1D}" presName="parentText" presStyleLbl="node1" presStyleIdx="1" presStyleCnt="3" custScaleX="141902" custScaleY="231465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9026D86-D1C4-4D8E-9621-855A0A4C60A6}" type="pres">
      <dgm:prSet presAssocID="{620C98F2-975A-48D3-ACF5-2C619BC22F1D}" presName="negativeSpace" presStyleCnt="0"/>
      <dgm:spPr/>
    </dgm:pt>
    <dgm:pt modelId="{52F5FE4A-91A7-488F-9319-06E85396B18E}" type="pres">
      <dgm:prSet presAssocID="{620C98F2-975A-48D3-ACF5-2C619BC22F1D}" presName="childText" presStyleLbl="conFgAcc1" presStyleIdx="1" presStyleCnt="3">
        <dgm:presLayoutVars>
          <dgm:bulletEnabled val="1"/>
        </dgm:presLayoutVars>
      </dgm:prSet>
      <dgm:spPr/>
    </dgm:pt>
    <dgm:pt modelId="{ECB9E53C-45DD-4260-B85E-759475D6B446}" type="pres">
      <dgm:prSet presAssocID="{2E64B882-4578-4E76-BDD6-E1108F889ADB}" presName="spaceBetweenRectangles" presStyleCnt="0"/>
      <dgm:spPr/>
    </dgm:pt>
    <dgm:pt modelId="{A93DACDF-32EE-43B9-88CD-58D5E94B4781}" type="pres">
      <dgm:prSet presAssocID="{9A99A107-1409-4C1E-8232-461ECE343DAA}" presName="parentLin" presStyleCnt="0"/>
      <dgm:spPr/>
    </dgm:pt>
    <dgm:pt modelId="{B580A9F0-ECFF-4E79-A335-D6827AC6E0EF}" type="pres">
      <dgm:prSet presAssocID="{9A99A107-1409-4C1E-8232-461ECE343DAA}" presName="parentLeftMargin" presStyleLbl="node1" presStyleIdx="1" presStyleCnt="3"/>
      <dgm:spPr/>
      <dgm:t>
        <a:bodyPr/>
        <a:lstStyle/>
        <a:p>
          <a:endParaRPr lang="el-GR"/>
        </a:p>
      </dgm:t>
    </dgm:pt>
    <dgm:pt modelId="{4450D97B-03BD-41B1-B48F-1F063A84880E}" type="pres">
      <dgm:prSet presAssocID="{9A99A107-1409-4C1E-8232-461ECE343DAA}" presName="parentText" presStyleLbl="node1" presStyleIdx="2" presStyleCnt="3" custScaleX="136630" custScaleY="340941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AB07F21-45CC-4C5B-9732-C457D872CB8D}" type="pres">
      <dgm:prSet presAssocID="{9A99A107-1409-4C1E-8232-461ECE343DAA}" presName="negativeSpace" presStyleCnt="0"/>
      <dgm:spPr/>
    </dgm:pt>
    <dgm:pt modelId="{0AEEBCB5-BD51-45BD-85E1-930C5720EA3B}" type="pres">
      <dgm:prSet presAssocID="{9A99A107-1409-4C1E-8232-461ECE343DA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49440F3-EF73-4A52-925D-974773F63935}" type="presOf" srcId="{620C98F2-975A-48D3-ACF5-2C619BC22F1D}" destId="{C56B8420-546B-4CE3-B42A-1DFD2E065D70}" srcOrd="0" destOrd="0" presId="urn:microsoft.com/office/officeart/2005/8/layout/list1"/>
    <dgm:cxn modelId="{EFB7DD4E-F3E7-4141-8421-EDAF943AEEBC}" type="presOf" srcId="{9A99A107-1409-4C1E-8232-461ECE343DAA}" destId="{4450D97B-03BD-41B1-B48F-1F063A84880E}" srcOrd="1" destOrd="0" presId="urn:microsoft.com/office/officeart/2005/8/layout/list1"/>
    <dgm:cxn modelId="{A5B3C35F-7687-4E8E-8750-70572B70A030}" type="presOf" srcId="{F2C2B1EF-7629-4D5C-B31D-43EE461BA9EE}" destId="{B731C98B-C529-4426-A427-1D9A1E627EAD}" srcOrd="1" destOrd="0" presId="urn:microsoft.com/office/officeart/2005/8/layout/list1"/>
    <dgm:cxn modelId="{4CABF903-C701-4130-9B88-B2035FCE99CD}" type="presOf" srcId="{620C98F2-975A-48D3-ACF5-2C619BC22F1D}" destId="{7B0C17B4-70D2-4086-8564-034C9180E015}" srcOrd="1" destOrd="0" presId="urn:microsoft.com/office/officeart/2005/8/layout/list1"/>
    <dgm:cxn modelId="{718B734B-3428-4A58-8497-05AAE042A499}" type="presOf" srcId="{D7A75E6E-19C5-4885-A7D6-E5583B29D116}" destId="{40821857-E488-47D5-90FE-3BD2F28C71B0}" srcOrd="0" destOrd="0" presId="urn:microsoft.com/office/officeart/2005/8/layout/list1"/>
    <dgm:cxn modelId="{2B6E02DF-F51A-48C7-91D5-89EB8817881D}" srcId="{D7A75E6E-19C5-4885-A7D6-E5583B29D116}" destId="{9A99A107-1409-4C1E-8232-461ECE343DAA}" srcOrd="2" destOrd="0" parTransId="{E522D855-FC2F-40B9-8E67-08CAF0646608}" sibTransId="{50E85393-67D9-462A-8E9B-B37E124B18CE}"/>
    <dgm:cxn modelId="{90EEB20E-9639-45F6-A24F-1525AD68BBF2}" srcId="{D7A75E6E-19C5-4885-A7D6-E5583B29D116}" destId="{620C98F2-975A-48D3-ACF5-2C619BC22F1D}" srcOrd="1" destOrd="0" parTransId="{0DA3E127-CA3C-444F-A8E0-B0E1F555AFC1}" sibTransId="{2E64B882-4578-4E76-BDD6-E1108F889ADB}"/>
    <dgm:cxn modelId="{9A260325-7E7D-48F5-ABD0-5F2CEDB15CFD}" srcId="{D7A75E6E-19C5-4885-A7D6-E5583B29D116}" destId="{F2C2B1EF-7629-4D5C-B31D-43EE461BA9EE}" srcOrd="0" destOrd="0" parTransId="{C1E0C12B-C2A8-4D51-BFCE-4F5B3473E662}" sibTransId="{F57475C7-383C-4B80-B7A6-2061C680585C}"/>
    <dgm:cxn modelId="{1A2E0E53-3E73-4089-B4AB-946731F01B2B}" type="presOf" srcId="{F2C2B1EF-7629-4D5C-B31D-43EE461BA9EE}" destId="{8CCD6E89-EAF8-4774-AEDA-9382C7639CF6}" srcOrd="0" destOrd="0" presId="urn:microsoft.com/office/officeart/2005/8/layout/list1"/>
    <dgm:cxn modelId="{C810B1F7-A51D-4881-B32F-477C77622E04}" type="presOf" srcId="{9A99A107-1409-4C1E-8232-461ECE343DAA}" destId="{B580A9F0-ECFF-4E79-A335-D6827AC6E0EF}" srcOrd="0" destOrd="0" presId="urn:microsoft.com/office/officeart/2005/8/layout/list1"/>
    <dgm:cxn modelId="{B3829929-54F6-4DD3-808C-CEB4249942B2}" type="presParOf" srcId="{40821857-E488-47D5-90FE-3BD2F28C71B0}" destId="{BE3D3068-EC52-4B16-AC6F-DC88F95C4C8B}" srcOrd="0" destOrd="0" presId="urn:microsoft.com/office/officeart/2005/8/layout/list1"/>
    <dgm:cxn modelId="{CAD891BA-1370-483C-BFAE-0AE948096D9B}" type="presParOf" srcId="{BE3D3068-EC52-4B16-AC6F-DC88F95C4C8B}" destId="{8CCD6E89-EAF8-4774-AEDA-9382C7639CF6}" srcOrd="0" destOrd="0" presId="urn:microsoft.com/office/officeart/2005/8/layout/list1"/>
    <dgm:cxn modelId="{CC108F3B-B717-4A7A-9CDD-49F4F9CD551D}" type="presParOf" srcId="{BE3D3068-EC52-4B16-AC6F-DC88F95C4C8B}" destId="{B731C98B-C529-4426-A427-1D9A1E627EAD}" srcOrd="1" destOrd="0" presId="urn:microsoft.com/office/officeart/2005/8/layout/list1"/>
    <dgm:cxn modelId="{E64EC579-D4E9-4E39-8945-92BD5212EEA0}" type="presParOf" srcId="{40821857-E488-47D5-90FE-3BD2F28C71B0}" destId="{E1E3A8C5-08DB-439B-A05E-5C7858811490}" srcOrd="1" destOrd="0" presId="urn:microsoft.com/office/officeart/2005/8/layout/list1"/>
    <dgm:cxn modelId="{E375425D-9E6A-4E36-BDD7-01D79B87F6B7}" type="presParOf" srcId="{40821857-E488-47D5-90FE-3BD2F28C71B0}" destId="{12DD6CD6-4811-4FAF-9631-A1AE2AD3FB7B}" srcOrd="2" destOrd="0" presId="urn:microsoft.com/office/officeart/2005/8/layout/list1"/>
    <dgm:cxn modelId="{2A36E024-6ECC-4C54-B3FB-8FA935B936D1}" type="presParOf" srcId="{40821857-E488-47D5-90FE-3BD2F28C71B0}" destId="{A6F2D52D-6C61-4CD1-BDE7-6F0059E2CD77}" srcOrd="3" destOrd="0" presId="urn:microsoft.com/office/officeart/2005/8/layout/list1"/>
    <dgm:cxn modelId="{74047B6D-1B2B-431B-BD3D-1C34EA2138AF}" type="presParOf" srcId="{40821857-E488-47D5-90FE-3BD2F28C71B0}" destId="{F724FBB1-0C95-4A43-B53F-E0A5B71D9C1A}" srcOrd="4" destOrd="0" presId="urn:microsoft.com/office/officeart/2005/8/layout/list1"/>
    <dgm:cxn modelId="{58AF23E2-D87A-4705-A416-B153AA767569}" type="presParOf" srcId="{F724FBB1-0C95-4A43-B53F-E0A5B71D9C1A}" destId="{C56B8420-546B-4CE3-B42A-1DFD2E065D70}" srcOrd="0" destOrd="0" presId="urn:microsoft.com/office/officeart/2005/8/layout/list1"/>
    <dgm:cxn modelId="{76066FED-A1CB-4AD5-B950-A104AE070DD3}" type="presParOf" srcId="{F724FBB1-0C95-4A43-B53F-E0A5B71D9C1A}" destId="{7B0C17B4-70D2-4086-8564-034C9180E015}" srcOrd="1" destOrd="0" presId="urn:microsoft.com/office/officeart/2005/8/layout/list1"/>
    <dgm:cxn modelId="{1D3E9BDF-E91B-4EA4-A813-A09288E6A9C2}" type="presParOf" srcId="{40821857-E488-47D5-90FE-3BD2F28C71B0}" destId="{F9026D86-D1C4-4D8E-9621-855A0A4C60A6}" srcOrd="5" destOrd="0" presId="urn:microsoft.com/office/officeart/2005/8/layout/list1"/>
    <dgm:cxn modelId="{03D78D03-DFCE-408F-9158-5688C07E58C4}" type="presParOf" srcId="{40821857-E488-47D5-90FE-3BD2F28C71B0}" destId="{52F5FE4A-91A7-488F-9319-06E85396B18E}" srcOrd="6" destOrd="0" presId="urn:microsoft.com/office/officeart/2005/8/layout/list1"/>
    <dgm:cxn modelId="{C932B0D0-DD40-40F9-8C2D-233796980DA1}" type="presParOf" srcId="{40821857-E488-47D5-90FE-3BD2F28C71B0}" destId="{ECB9E53C-45DD-4260-B85E-759475D6B446}" srcOrd="7" destOrd="0" presId="urn:microsoft.com/office/officeart/2005/8/layout/list1"/>
    <dgm:cxn modelId="{F1C2D030-7380-4963-86B1-222D4C98ED76}" type="presParOf" srcId="{40821857-E488-47D5-90FE-3BD2F28C71B0}" destId="{A93DACDF-32EE-43B9-88CD-58D5E94B4781}" srcOrd="8" destOrd="0" presId="urn:microsoft.com/office/officeart/2005/8/layout/list1"/>
    <dgm:cxn modelId="{856BEE56-3A3C-45B6-B592-674EA46BC702}" type="presParOf" srcId="{A93DACDF-32EE-43B9-88CD-58D5E94B4781}" destId="{B580A9F0-ECFF-4E79-A335-D6827AC6E0EF}" srcOrd="0" destOrd="0" presId="urn:microsoft.com/office/officeart/2005/8/layout/list1"/>
    <dgm:cxn modelId="{7682C4A4-53F2-4FAF-9409-0E93BF7EE33D}" type="presParOf" srcId="{A93DACDF-32EE-43B9-88CD-58D5E94B4781}" destId="{4450D97B-03BD-41B1-B48F-1F063A84880E}" srcOrd="1" destOrd="0" presId="urn:microsoft.com/office/officeart/2005/8/layout/list1"/>
    <dgm:cxn modelId="{AE2A9213-E73D-482B-B06D-46EA415092CE}" type="presParOf" srcId="{40821857-E488-47D5-90FE-3BD2F28C71B0}" destId="{0AB07F21-45CC-4C5B-9732-C457D872CB8D}" srcOrd="9" destOrd="0" presId="urn:microsoft.com/office/officeart/2005/8/layout/list1"/>
    <dgm:cxn modelId="{05379856-6064-46F9-8408-7BE522575AEC}" type="presParOf" srcId="{40821857-E488-47D5-90FE-3BD2F28C71B0}" destId="{0AEEBCB5-BD51-45BD-85E1-930C5720EA3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7908156-548B-41DE-BD25-28952466A224}" type="doc">
      <dgm:prSet loTypeId="urn:microsoft.com/office/officeart/2005/8/layout/cycle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2AE493B0-C29E-4EF3-B774-407FE8A89578}">
      <dgm:prSet phldrT="[Κείμενο]"/>
      <dgm:spPr/>
      <dgm:t>
        <a:bodyPr/>
        <a:lstStyle/>
        <a:p>
          <a:r>
            <a:rPr lang="el-GR" dirty="0" smtClean="0"/>
            <a:t>Κατανόηση και ερμηνεία </a:t>
          </a:r>
          <a:endParaRPr lang="el-GR" dirty="0"/>
        </a:p>
      </dgm:t>
    </dgm:pt>
    <dgm:pt modelId="{385B0CF4-F0C6-4C1B-94B2-42D67FB7EA42}" type="parTrans" cxnId="{8047037A-4AB1-4D42-A45A-2D2997E92F7A}">
      <dgm:prSet/>
      <dgm:spPr/>
      <dgm:t>
        <a:bodyPr/>
        <a:lstStyle/>
        <a:p>
          <a:endParaRPr lang="el-GR"/>
        </a:p>
      </dgm:t>
    </dgm:pt>
    <dgm:pt modelId="{6E3E5E23-D13D-445B-995E-47EF0124E21F}" type="sibTrans" cxnId="{8047037A-4AB1-4D42-A45A-2D2997E92F7A}">
      <dgm:prSet/>
      <dgm:spPr/>
      <dgm:t>
        <a:bodyPr/>
        <a:lstStyle/>
        <a:p>
          <a:endParaRPr lang="el-GR"/>
        </a:p>
      </dgm:t>
    </dgm:pt>
    <dgm:pt modelId="{04B75415-0A1F-4E02-8A0E-97BA3084D17C}">
      <dgm:prSet phldrT="[Κείμενο]"/>
      <dgm:spPr/>
      <dgm:t>
        <a:bodyPr/>
        <a:lstStyle/>
        <a:p>
          <a:r>
            <a:rPr lang="el-GR" dirty="0" smtClean="0"/>
            <a:t>Ποιότητα</a:t>
          </a:r>
          <a:endParaRPr lang="el-GR" dirty="0"/>
        </a:p>
      </dgm:t>
    </dgm:pt>
    <dgm:pt modelId="{40926B40-EE89-42BB-B35C-B59F59B84820}" type="parTrans" cxnId="{7981397A-C382-4B0A-9DD6-566443A9954E}">
      <dgm:prSet/>
      <dgm:spPr/>
      <dgm:t>
        <a:bodyPr/>
        <a:lstStyle/>
        <a:p>
          <a:endParaRPr lang="el-GR"/>
        </a:p>
      </dgm:t>
    </dgm:pt>
    <dgm:pt modelId="{F1DE20E9-96E5-48E4-97EC-682C1AF25CD6}" type="sibTrans" cxnId="{7981397A-C382-4B0A-9DD6-566443A9954E}">
      <dgm:prSet/>
      <dgm:spPr/>
      <dgm:t>
        <a:bodyPr/>
        <a:lstStyle/>
        <a:p>
          <a:endParaRPr lang="el-GR"/>
        </a:p>
      </dgm:t>
    </dgm:pt>
    <dgm:pt modelId="{7B38F216-3999-4DF8-ADA4-C429F537014B}">
      <dgm:prSet phldrT="[Κείμενο]"/>
      <dgm:spPr/>
      <dgm:t>
        <a:bodyPr/>
        <a:lstStyle/>
        <a:p>
          <a:r>
            <a:rPr lang="el-GR" dirty="0" smtClean="0"/>
            <a:t>Ποσότητα</a:t>
          </a:r>
          <a:endParaRPr lang="el-GR" dirty="0"/>
        </a:p>
      </dgm:t>
    </dgm:pt>
    <dgm:pt modelId="{8AFE7564-61B9-4B6B-BD87-50C0806F278E}" type="parTrans" cxnId="{D1478F8B-DDDA-456F-AD98-7918C8BBA513}">
      <dgm:prSet/>
      <dgm:spPr/>
      <dgm:t>
        <a:bodyPr/>
        <a:lstStyle/>
        <a:p>
          <a:endParaRPr lang="el-GR"/>
        </a:p>
      </dgm:t>
    </dgm:pt>
    <dgm:pt modelId="{3F80B37D-85DC-4F2E-ABDD-4B73216F59A2}" type="sibTrans" cxnId="{D1478F8B-DDDA-456F-AD98-7918C8BBA513}">
      <dgm:prSet/>
      <dgm:spPr/>
      <dgm:t>
        <a:bodyPr/>
        <a:lstStyle/>
        <a:p>
          <a:endParaRPr lang="el-GR"/>
        </a:p>
      </dgm:t>
    </dgm:pt>
    <dgm:pt modelId="{8467A2F1-2973-42B3-96CB-90F6AC5A2EE1}">
      <dgm:prSet phldrT="[Κείμενο]"/>
      <dgm:spPr/>
      <dgm:t>
        <a:bodyPr/>
        <a:lstStyle/>
        <a:p>
          <a:r>
            <a:rPr lang="el-GR" dirty="0" smtClean="0"/>
            <a:t>Συνοχή</a:t>
          </a:r>
          <a:endParaRPr lang="el-GR" dirty="0"/>
        </a:p>
      </dgm:t>
    </dgm:pt>
    <dgm:pt modelId="{D3C644E9-0BDB-441D-A3B8-CB4DD14201CF}" type="parTrans" cxnId="{BB290C18-4FAB-426C-B032-C0F3D1E8B0F6}">
      <dgm:prSet/>
      <dgm:spPr/>
      <dgm:t>
        <a:bodyPr/>
        <a:lstStyle/>
        <a:p>
          <a:endParaRPr lang="el-GR"/>
        </a:p>
      </dgm:t>
    </dgm:pt>
    <dgm:pt modelId="{8CD4B7CC-6FEA-4D38-869A-BC9E1A1231B3}" type="sibTrans" cxnId="{BB290C18-4FAB-426C-B032-C0F3D1E8B0F6}">
      <dgm:prSet/>
      <dgm:spPr/>
      <dgm:t>
        <a:bodyPr/>
        <a:lstStyle/>
        <a:p>
          <a:endParaRPr lang="el-GR"/>
        </a:p>
      </dgm:t>
    </dgm:pt>
    <dgm:pt modelId="{26CC9BC5-D2B2-4FCD-AF90-9470F3E52C9E}">
      <dgm:prSet phldrT="[Κείμενο]"/>
      <dgm:spPr/>
      <dgm:t>
        <a:bodyPr/>
        <a:lstStyle/>
        <a:p>
          <a:r>
            <a:rPr lang="el-GR" dirty="0" smtClean="0"/>
            <a:t>Οργάνωση και γλωσσική έκφραση </a:t>
          </a:r>
          <a:endParaRPr lang="el-GR" dirty="0"/>
        </a:p>
      </dgm:t>
    </dgm:pt>
    <dgm:pt modelId="{50D20A7F-A245-41CC-AAC2-486EA51E2684}" type="parTrans" cxnId="{0AC7255A-E7F1-475D-866E-0E958CF786A5}">
      <dgm:prSet/>
      <dgm:spPr/>
      <dgm:t>
        <a:bodyPr/>
        <a:lstStyle/>
        <a:p>
          <a:endParaRPr lang="el-GR"/>
        </a:p>
      </dgm:t>
    </dgm:pt>
    <dgm:pt modelId="{63DFB798-D830-4F11-BF74-5D06B0C8976A}" type="sibTrans" cxnId="{0AC7255A-E7F1-475D-866E-0E958CF786A5}">
      <dgm:prSet/>
      <dgm:spPr/>
      <dgm:t>
        <a:bodyPr/>
        <a:lstStyle/>
        <a:p>
          <a:endParaRPr lang="el-GR"/>
        </a:p>
      </dgm:t>
    </dgm:pt>
    <dgm:pt modelId="{B2D52689-47E3-4D68-AC14-878374E83959}">
      <dgm:prSet phldrT="[Κείμενο]"/>
      <dgm:spPr/>
      <dgm:t>
        <a:bodyPr/>
        <a:lstStyle/>
        <a:p>
          <a:r>
            <a:rPr lang="el-GR" dirty="0" smtClean="0"/>
            <a:t>Συνάφεια</a:t>
          </a:r>
          <a:endParaRPr lang="el-GR" dirty="0"/>
        </a:p>
      </dgm:t>
    </dgm:pt>
    <dgm:pt modelId="{5D73950C-5362-469F-8210-08172BF7E607}" type="parTrans" cxnId="{3CC9DF89-617D-4291-8B36-272C62CBDF06}">
      <dgm:prSet/>
      <dgm:spPr/>
      <dgm:t>
        <a:bodyPr/>
        <a:lstStyle/>
        <a:p>
          <a:endParaRPr lang="el-GR"/>
        </a:p>
      </dgm:t>
    </dgm:pt>
    <dgm:pt modelId="{F0921596-562F-4292-A999-96606922BFD7}" type="sibTrans" cxnId="{3CC9DF89-617D-4291-8B36-272C62CBDF06}">
      <dgm:prSet/>
      <dgm:spPr/>
      <dgm:t>
        <a:bodyPr/>
        <a:lstStyle/>
        <a:p>
          <a:endParaRPr lang="el-GR"/>
        </a:p>
      </dgm:t>
    </dgm:pt>
    <dgm:pt modelId="{AE92BE00-8ED2-4EDE-818A-6150A1E8D1EC}">
      <dgm:prSet phldrT="[Κείμενο]"/>
      <dgm:spPr/>
      <dgm:t>
        <a:bodyPr/>
        <a:lstStyle/>
        <a:p>
          <a:r>
            <a:rPr lang="el-GR" dirty="0" err="1" smtClean="0"/>
            <a:t>Κειμενικοί</a:t>
          </a:r>
          <a:r>
            <a:rPr lang="el-GR" dirty="0" smtClean="0"/>
            <a:t> δείκτες και στοιχεία συγκειμένου </a:t>
          </a:r>
          <a:endParaRPr lang="el-GR" dirty="0"/>
        </a:p>
      </dgm:t>
    </dgm:pt>
    <dgm:pt modelId="{929A61E1-9B4D-48A2-90F5-7F5F4DF12630}" type="sibTrans" cxnId="{F640EDFC-51EB-4C6A-9248-FAE83F31A26A}">
      <dgm:prSet/>
      <dgm:spPr/>
      <dgm:t>
        <a:bodyPr/>
        <a:lstStyle/>
        <a:p>
          <a:endParaRPr lang="el-GR"/>
        </a:p>
      </dgm:t>
    </dgm:pt>
    <dgm:pt modelId="{D32BB3FF-8308-4E7C-BB4F-2C92B6996945}" type="parTrans" cxnId="{F640EDFC-51EB-4C6A-9248-FAE83F31A26A}">
      <dgm:prSet/>
      <dgm:spPr/>
      <dgm:t>
        <a:bodyPr/>
        <a:lstStyle/>
        <a:p>
          <a:endParaRPr lang="el-GR"/>
        </a:p>
      </dgm:t>
    </dgm:pt>
    <dgm:pt modelId="{D2A22972-D0CC-4535-95F6-5928C906560A}">
      <dgm:prSet phldrT="[Κείμενο]"/>
      <dgm:spPr/>
      <dgm:t>
        <a:bodyPr/>
        <a:lstStyle/>
        <a:p>
          <a:r>
            <a:rPr lang="el-GR" dirty="0" smtClean="0"/>
            <a:t> </a:t>
          </a:r>
          <a:r>
            <a:rPr lang="el-GR" b="1" i="1" dirty="0" smtClean="0"/>
            <a:t>Ερμηνευτικό σχόλιο</a:t>
          </a:r>
          <a:endParaRPr lang="el-GR" b="1" i="1" dirty="0"/>
        </a:p>
      </dgm:t>
    </dgm:pt>
    <dgm:pt modelId="{EB8E79D9-6931-4CAA-B903-E051792E83CC}" type="sibTrans" cxnId="{C9507BC6-08B4-4DBE-8F45-F080291C564C}">
      <dgm:prSet/>
      <dgm:spPr/>
      <dgm:t>
        <a:bodyPr/>
        <a:lstStyle/>
        <a:p>
          <a:endParaRPr lang="el-GR"/>
        </a:p>
      </dgm:t>
    </dgm:pt>
    <dgm:pt modelId="{2AD783A8-36CF-4EBE-B44D-68AAAB72F569}" type="parTrans" cxnId="{C9507BC6-08B4-4DBE-8F45-F080291C564C}">
      <dgm:prSet/>
      <dgm:spPr/>
      <dgm:t>
        <a:bodyPr/>
        <a:lstStyle/>
        <a:p>
          <a:endParaRPr lang="el-GR"/>
        </a:p>
      </dgm:t>
    </dgm:pt>
    <dgm:pt modelId="{3DD297D4-1CFB-461F-9E1F-E8D3E037B356}" type="pres">
      <dgm:prSet presAssocID="{97908156-548B-41DE-BD25-28952466A224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7E2A03CE-899E-4BA2-B485-D128E0414617}" type="pres">
      <dgm:prSet presAssocID="{97908156-548B-41DE-BD25-28952466A224}" presName="children" presStyleCnt="0"/>
      <dgm:spPr/>
    </dgm:pt>
    <dgm:pt modelId="{0B74E40C-CC70-4CCB-B888-1168ED0ABCCB}" type="pres">
      <dgm:prSet presAssocID="{97908156-548B-41DE-BD25-28952466A224}" presName="child1group" presStyleCnt="0"/>
      <dgm:spPr/>
    </dgm:pt>
    <dgm:pt modelId="{9996A0CA-31E8-496A-A276-899978B593BB}" type="pres">
      <dgm:prSet presAssocID="{97908156-548B-41DE-BD25-28952466A224}" presName="child1" presStyleLbl="bgAcc1" presStyleIdx="0" presStyleCnt="4"/>
      <dgm:spPr/>
      <dgm:t>
        <a:bodyPr/>
        <a:lstStyle/>
        <a:p>
          <a:endParaRPr lang="el-GR"/>
        </a:p>
      </dgm:t>
    </dgm:pt>
    <dgm:pt modelId="{F6A6BBD6-03A0-4BD1-92A6-3E0D97A82CA5}" type="pres">
      <dgm:prSet presAssocID="{97908156-548B-41DE-BD25-28952466A224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21F95E6-B7E9-4594-B8F5-7FD59917BFF2}" type="pres">
      <dgm:prSet presAssocID="{97908156-548B-41DE-BD25-28952466A224}" presName="child2group" presStyleCnt="0"/>
      <dgm:spPr/>
    </dgm:pt>
    <dgm:pt modelId="{D8F01044-FA2A-4EE9-91F4-D0D5E1400FE7}" type="pres">
      <dgm:prSet presAssocID="{97908156-548B-41DE-BD25-28952466A224}" presName="child2" presStyleLbl="bgAcc1" presStyleIdx="1" presStyleCnt="4"/>
      <dgm:spPr/>
      <dgm:t>
        <a:bodyPr/>
        <a:lstStyle/>
        <a:p>
          <a:endParaRPr lang="el-GR"/>
        </a:p>
      </dgm:t>
    </dgm:pt>
    <dgm:pt modelId="{D0193A74-5254-4449-85B3-6F60CDBE6B01}" type="pres">
      <dgm:prSet presAssocID="{97908156-548B-41DE-BD25-28952466A224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7DED4E4-D5E6-4ACB-A179-17ADCB353639}" type="pres">
      <dgm:prSet presAssocID="{97908156-548B-41DE-BD25-28952466A224}" presName="child3group" presStyleCnt="0"/>
      <dgm:spPr/>
    </dgm:pt>
    <dgm:pt modelId="{6472A162-9666-4F93-94A8-4C221C990294}" type="pres">
      <dgm:prSet presAssocID="{97908156-548B-41DE-BD25-28952466A224}" presName="child3" presStyleLbl="bgAcc1" presStyleIdx="2" presStyleCnt="4"/>
      <dgm:spPr/>
      <dgm:t>
        <a:bodyPr/>
        <a:lstStyle/>
        <a:p>
          <a:endParaRPr lang="el-GR"/>
        </a:p>
      </dgm:t>
    </dgm:pt>
    <dgm:pt modelId="{16E23EF1-4A41-4F7E-9B96-1E5B184FF784}" type="pres">
      <dgm:prSet presAssocID="{97908156-548B-41DE-BD25-28952466A224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462974E-42B2-479B-A5F0-F1273B382B5D}" type="pres">
      <dgm:prSet presAssocID="{97908156-548B-41DE-BD25-28952466A224}" presName="child4group" presStyleCnt="0"/>
      <dgm:spPr/>
    </dgm:pt>
    <dgm:pt modelId="{E5E41CDE-0878-4630-A93D-8154CF4CF4FA}" type="pres">
      <dgm:prSet presAssocID="{97908156-548B-41DE-BD25-28952466A224}" presName="child4" presStyleLbl="bgAcc1" presStyleIdx="3" presStyleCnt="4"/>
      <dgm:spPr/>
      <dgm:t>
        <a:bodyPr/>
        <a:lstStyle/>
        <a:p>
          <a:endParaRPr lang="el-GR"/>
        </a:p>
      </dgm:t>
    </dgm:pt>
    <dgm:pt modelId="{EDF8484C-E805-4AFD-8EF9-B43516EA892B}" type="pres">
      <dgm:prSet presAssocID="{97908156-548B-41DE-BD25-28952466A224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C5E6122-3546-4D89-A4E5-08DA42ABBEE0}" type="pres">
      <dgm:prSet presAssocID="{97908156-548B-41DE-BD25-28952466A224}" presName="childPlaceholder" presStyleCnt="0"/>
      <dgm:spPr/>
    </dgm:pt>
    <dgm:pt modelId="{0842D53D-0338-4838-A9A5-D27F9130F292}" type="pres">
      <dgm:prSet presAssocID="{97908156-548B-41DE-BD25-28952466A224}" presName="circle" presStyleCnt="0"/>
      <dgm:spPr/>
    </dgm:pt>
    <dgm:pt modelId="{DDE866ED-3D34-465F-9ABB-17919B0A0F66}" type="pres">
      <dgm:prSet presAssocID="{97908156-548B-41DE-BD25-28952466A224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2D51D56-0FF3-4E06-A7BE-0001F6397292}" type="pres">
      <dgm:prSet presAssocID="{97908156-548B-41DE-BD25-28952466A224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1A7F185-6D70-453C-98E9-5769CE310837}" type="pres">
      <dgm:prSet presAssocID="{97908156-548B-41DE-BD25-28952466A224}" presName="quadrant3" presStyleLbl="node1" presStyleIdx="2" presStyleCnt="4" custFlipVert="0" custScaleX="99901" custScaleY="97464" custLinFactNeighborX="-1149" custLinFactNeighborY="-185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7178E92-C9C7-4F74-9627-0A2D41279DDC}" type="pres">
      <dgm:prSet presAssocID="{97908156-548B-41DE-BD25-28952466A224}" presName="quadrant4" presStyleLbl="node1" presStyleIdx="3" presStyleCnt="4" custLinFactNeighborX="506" custLinFactNeighborY="-3037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17713AF-D5DA-4C90-8F23-814C8520383E}" type="pres">
      <dgm:prSet presAssocID="{97908156-548B-41DE-BD25-28952466A224}" presName="quadrantPlaceholder" presStyleCnt="0"/>
      <dgm:spPr/>
    </dgm:pt>
    <dgm:pt modelId="{40EAEB29-960F-4F3B-BCF4-317A1AA22377}" type="pres">
      <dgm:prSet presAssocID="{97908156-548B-41DE-BD25-28952466A224}" presName="center1" presStyleLbl="fgShp" presStyleIdx="0" presStyleCnt="2"/>
      <dgm:spPr/>
    </dgm:pt>
    <dgm:pt modelId="{AE26583B-FDD5-4A14-93B3-7CD076EB284C}" type="pres">
      <dgm:prSet presAssocID="{97908156-548B-41DE-BD25-28952466A224}" presName="center2" presStyleLbl="fgShp" presStyleIdx="1" presStyleCnt="2"/>
      <dgm:spPr/>
    </dgm:pt>
  </dgm:ptLst>
  <dgm:cxnLst>
    <dgm:cxn modelId="{8047037A-4AB1-4D42-A45A-2D2997E92F7A}" srcId="{97908156-548B-41DE-BD25-28952466A224}" destId="{2AE493B0-C29E-4EF3-B774-407FE8A89578}" srcOrd="0" destOrd="0" parTransId="{385B0CF4-F0C6-4C1B-94B2-42D67FB7EA42}" sibTransId="{6E3E5E23-D13D-445B-995E-47EF0124E21F}"/>
    <dgm:cxn modelId="{C9507BC6-08B4-4DBE-8F45-F080291C564C}" srcId="{97908156-548B-41DE-BD25-28952466A224}" destId="{D2A22972-D0CC-4535-95F6-5928C906560A}" srcOrd="2" destOrd="0" parTransId="{2AD783A8-36CF-4EBE-B44D-68AAAB72F569}" sibTransId="{EB8E79D9-6931-4CAA-B903-E051792E83CC}"/>
    <dgm:cxn modelId="{F640EDFC-51EB-4C6A-9248-FAE83F31A26A}" srcId="{97908156-548B-41DE-BD25-28952466A224}" destId="{AE92BE00-8ED2-4EDE-818A-6150A1E8D1EC}" srcOrd="1" destOrd="0" parTransId="{D32BB3FF-8308-4E7C-BB4F-2C92B6996945}" sibTransId="{929A61E1-9B4D-48A2-90F5-7F5F4DF12630}"/>
    <dgm:cxn modelId="{F08EBD64-2BB1-476C-ACAD-6432C979C6AC}" type="presOf" srcId="{2AE493B0-C29E-4EF3-B774-407FE8A89578}" destId="{DDE866ED-3D34-465F-9ABB-17919B0A0F66}" srcOrd="0" destOrd="0" presId="urn:microsoft.com/office/officeart/2005/8/layout/cycle4"/>
    <dgm:cxn modelId="{51E3C276-C551-4DC8-BFF8-E4A0EE9C1130}" type="presOf" srcId="{26CC9BC5-D2B2-4FCD-AF90-9470F3E52C9E}" destId="{A7178E92-C9C7-4F74-9627-0A2D41279DDC}" srcOrd="0" destOrd="0" presId="urn:microsoft.com/office/officeart/2005/8/layout/cycle4"/>
    <dgm:cxn modelId="{83564A7A-EC82-4D86-B3A3-FC79AC02222D}" type="presOf" srcId="{8467A2F1-2973-42B3-96CB-90F6AC5A2EE1}" destId="{16E23EF1-4A41-4F7E-9B96-1E5B184FF784}" srcOrd="1" destOrd="0" presId="urn:microsoft.com/office/officeart/2005/8/layout/cycle4"/>
    <dgm:cxn modelId="{D4D9D9EA-695F-484E-8CAD-5BC87E0389D9}" type="presOf" srcId="{B2D52689-47E3-4D68-AC14-878374E83959}" destId="{E5E41CDE-0878-4630-A93D-8154CF4CF4FA}" srcOrd="0" destOrd="0" presId="urn:microsoft.com/office/officeart/2005/8/layout/cycle4"/>
    <dgm:cxn modelId="{3CC9DF89-617D-4291-8B36-272C62CBDF06}" srcId="{26CC9BC5-D2B2-4FCD-AF90-9470F3E52C9E}" destId="{B2D52689-47E3-4D68-AC14-878374E83959}" srcOrd="0" destOrd="0" parTransId="{5D73950C-5362-469F-8210-08172BF7E607}" sibTransId="{F0921596-562F-4292-A999-96606922BFD7}"/>
    <dgm:cxn modelId="{7981397A-C382-4B0A-9DD6-566443A9954E}" srcId="{2AE493B0-C29E-4EF3-B774-407FE8A89578}" destId="{04B75415-0A1F-4E02-8A0E-97BA3084D17C}" srcOrd="0" destOrd="0" parTransId="{40926B40-EE89-42BB-B35C-B59F59B84820}" sibTransId="{F1DE20E9-96E5-48E4-97EC-682C1AF25CD6}"/>
    <dgm:cxn modelId="{6A7AFF69-2ADE-48EA-B693-48DE547151D3}" type="presOf" srcId="{97908156-548B-41DE-BD25-28952466A224}" destId="{3DD297D4-1CFB-461F-9E1F-E8D3E037B356}" srcOrd="0" destOrd="0" presId="urn:microsoft.com/office/officeart/2005/8/layout/cycle4"/>
    <dgm:cxn modelId="{BB290C18-4FAB-426C-B032-C0F3D1E8B0F6}" srcId="{D2A22972-D0CC-4535-95F6-5928C906560A}" destId="{8467A2F1-2973-42B3-96CB-90F6AC5A2EE1}" srcOrd="0" destOrd="0" parTransId="{D3C644E9-0BDB-441D-A3B8-CB4DD14201CF}" sibTransId="{8CD4B7CC-6FEA-4D38-869A-BC9E1A1231B3}"/>
    <dgm:cxn modelId="{B43C8AA4-5B7A-4275-96B8-CE02C8D38FF2}" type="presOf" srcId="{04B75415-0A1F-4E02-8A0E-97BA3084D17C}" destId="{F6A6BBD6-03A0-4BD1-92A6-3E0D97A82CA5}" srcOrd="1" destOrd="0" presId="urn:microsoft.com/office/officeart/2005/8/layout/cycle4"/>
    <dgm:cxn modelId="{D1478F8B-DDDA-456F-AD98-7918C8BBA513}" srcId="{AE92BE00-8ED2-4EDE-818A-6150A1E8D1EC}" destId="{7B38F216-3999-4DF8-ADA4-C429F537014B}" srcOrd="0" destOrd="0" parTransId="{8AFE7564-61B9-4B6B-BD87-50C0806F278E}" sibTransId="{3F80B37D-85DC-4F2E-ABDD-4B73216F59A2}"/>
    <dgm:cxn modelId="{B7C04506-D2A0-4A9D-B838-2E5E7A4AB17C}" type="presOf" srcId="{D2A22972-D0CC-4535-95F6-5928C906560A}" destId="{21A7F185-6D70-453C-98E9-5769CE310837}" srcOrd="0" destOrd="0" presId="urn:microsoft.com/office/officeart/2005/8/layout/cycle4"/>
    <dgm:cxn modelId="{0AC7255A-E7F1-475D-866E-0E958CF786A5}" srcId="{97908156-548B-41DE-BD25-28952466A224}" destId="{26CC9BC5-D2B2-4FCD-AF90-9470F3E52C9E}" srcOrd="3" destOrd="0" parTransId="{50D20A7F-A245-41CC-AAC2-486EA51E2684}" sibTransId="{63DFB798-D830-4F11-BF74-5D06B0C8976A}"/>
    <dgm:cxn modelId="{4C74EDF5-DB92-4DEB-A5FD-95BA900D4236}" type="presOf" srcId="{04B75415-0A1F-4E02-8A0E-97BA3084D17C}" destId="{9996A0CA-31E8-496A-A276-899978B593BB}" srcOrd="0" destOrd="0" presId="urn:microsoft.com/office/officeart/2005/8/layout/cycle4"/>
    <dgm:cxn modelId="{0B28621E-CA43-4589-964A-05BB62E82DB5}" type="presOf" srcId="{AE92BE00-8ED2-4EDE-818A-6150A1E8D1EC}" destId="{A2D51D56-0FF3-4E06-A7BE-0001F6397292}" srcOrd="0" destOrd="0" presId="urn:microsoft.com/office/officeart/2005/8/layout/cycle4"/>
    <dgm:cxn modelId="{9CAE1DBA-016F-4548-8DDE-DBD631267B42}" type="presOf" srcId="{8467A2F1-2973-42B3-96CB-90F6AC5A2EE1}" destId="{6472A162-9666-4F93-94A8-4C221C990294}" srcOrd="0" destOrd="0" presId="urn:microsoft.com/office/officeart/2005/8/layout/cycle4"/>
    <dgm:cxn modelId="{1A32CEBF-D4E9-41CF-BC8C-7ECFF0826E66}" type="presOf" srcId="{B2D52689-47E3-4D68-AC14-878374E83959}" destId="{EDF8484C-E805-4AFD-8EF9-B43516EA892B}" srcOrd="1" destOrd="0" presId="urn:microsoft.com/office/officeart/2005/8/layout/cycle4"/>
    <dgm:cxn modelId="{37544EF0-9A70-4E40-9B96-0C23D6335EE9}" type="presOf" srcId="{7B38F216-3999-4DF8-ADA4-C429F537014B}" destId="{D8F01044-FA2A-4EE9-91F4-D0D5E1400FE7}" srcOrd="0" destOrd="0" presId="urn:microsoft.com/office/officeart/2005/8/layout/cycle4"/>
    <dgm:cxn modelId="{20B2238F-4F8E-495C-B653-BF7F2779C7A6}" type="presOf" srcId="{7B38F216-3999-4DF8-ADA4-C429F537014B}" destId="{D0193A74-5254-4449-85B3-6F60CDBE6B01}" srcOrd="1" destOrd="0" presId="urn:microsoft.com/office/officeart/2005/8/layout/cycle4"/>
    <dgm:cxn modelId="{466AE8F5-B2ED-4DC9-9F85-28930987C40F}" type="presParOf" srcId="{3DD297D4-1CFB-461F-9E1F-E8D3E037B356}" destId="{7E2A03CE-899E-4BA2-B485-D128E0414617}" srcOrd="0" destOrd="0" presId="urn:microsoft.com/office/officeart/2005/8/layout/cycle4"/>
    <dgm:cxn modelId="{FCE35C53-B538-40E6-80B8-F2CFB710C629}" type="presParOf" srcId="{7E2A03CE-899E-4BA2-B485-D128E0414617}" destId="{0B74E40C-CC70-4CCB-B888-1168ED0ABCCB}" srcOrd="0" destOrd="0" presId="urn:microsoft.com/office/officeart/2005/8/layout/cycle4"/>
    <dgm:cxn modelId="{431D6F17-DF3D-47EF-B39D-BC20CE0D7115}" type="presParOf" srcId="{0B74E40C-CC70-4CCB-B888-1168ED0ABCCB}" destId="{9996A0CA-31E8-496A-A276-899978B593BB}" srcOrd="0" destOrd="0" presId="urn:microsoft.com/office/officeart/2005/8/layout/cycle4"/>
    <dgm:cxn modelId="{21917B62-6669-44CF-9F97-CA6E5562CB3D}" type="presParOf" srcId="{0B74E40C-CC70-4CCB-B888-1168ED0ABCCB}" destId="{F6A6BBD6-03A0-4BD1-92A6-3E0D97A82CA5}" srcOrd="1" destOrd="0" presId="urn:microsoft.com/office/officeart/2005/8/layout/cycle4"/>
    <dgm:cxn modelId="{F692676C-14B9-4E9E-839C-E5859F1E5152}" type="presParOf" srcId="{7E2A03CE-899E-4BA2-B485-D128E0414617}" destId="{D21F95E6-B7E9-4594-B8F5-7FD59917BFF2}" srcOrd="1" destOrd="0" presId="urn:microsoft.com/office/officeart/2005/8/layout/cycle4"/>
    <dgm:cxn modelId="{EA032C2F-C483-4936-AB29-F28E453A268A}" type="presParOf" srcId="{D21F95E6-B7E9-4594-B8F5-7FD59917BFF2}" destId="{D8F01044-FA2A-4EE9-91F4-D0D5E1400FE7}" srcOrd="0" destOrd="0" presId="urn:microsoft.com/office/officeart/2005/8/layout/cycle4"/>
    <dgm:cxn modelId="{A00409C3-6ABB-42F5-9874-90767274D14D}" type="presParOf" srcId="{D21F95E6-B7E9-4594-B8F5-7FD59917BFF2}" destId="{D0193A74-5254-4449-85B3-6F60CDBE6B01}" srcOrd="1" destOrd="0" presId="urn:microsoft.com/office/officeart/2005/8/layout/cycle4"/>
    <dgm:cxn modelId="{C78C96FF-AE9C-49BD-AB6F-09EA5C077FC2}" type="presParOf" srcId="{7E2A03CE-899E-4BA2-B485-D128E0414617}" destId="{C7DED4E4-D5E6-4ACB-A179-17ADCB353639}" srcOrd="2" destOrd="0" presId="urn:microsoft.com/office/officeart/2005/8/layout/cycle4"/>
    <dgm:cxn modelId="{8EE8EF4F-310E-434E-974A-A96696CA0A0A}" type="presParOf" srcId="{C7DED4E4-D5E6-4ACB-A179-17ADCB353639}" destId="{6472A162-9666-4F93-94A8-4C221C990294}" srcOrd="0" destOrd="0" presId="urn:microsoft.com/office/officeart/2005/8/layout/cycle4"/>
    <dgm:cxn modelId="{1498802D-898D-4DE3-8887-7AC07A88798E}" type="presParOf" srcId="{C7DED4E4-D5E6-4ACB-A179-17ADCB353639}" destId="{16E23EF1-4A41-4F7E-9B96-1E5B184FF784}" srcOrd="1" destOrd="0" presId="urn:microsoft.com/office/officeart/2005/8/layout/cycle4"/>
    <dgm:cxn modelId="{FBA98E69-8107-4E37-872B-A8DD1FCEEC83}" type="presParOf" srcId="{7E2A03CE-899E-4BA2-B485-D128E0414617}" destId="{3462974E-42B2-479B-A5F0-F1273B382B5D}" srcOrd="3" destOrd="0" presId="urn:microsoft.com/office/officeart/2005/8/layout/cycle4"/>
    <dgm:cxn modelId="{1FF4ADEA-9D10-4539-A44E-E08DB5A52436}" type="presParOf" srcId="{3462974E-42B2-479B-A5F0-F1273B382B5D}" destId="{E5E41CDE-0878-4630-A93D-8154CF4CF4FA}" srcOrd="0" destOrd="0" presId="urn:microsoft.com/office/officeart/2005/8/layout/cycle4"/>
    <dgm:cxn modelId="{251F2F91-6738-4807-9D81-610BDCF4B053}" type="presParOf" srcId="{3462974E-42B2-479B-A5F0-F1273B382B5D}" destId="{EDF8484C-E805-4AFD-8EF9-B43516EA892B}" srcOrd="1" destOrd="0" presId="urn:microsoft.com/office/officeart/2005/8/layout/cycle4"/>
    <dgm:cxn modelId="{00DF74CD-24E3-4117-9C93-C2A623CF8D64}" type="presParOf" srcId="{7E2A03CE-899E-4BA2-B485-D128E0414617}" destId="{6C5E6122-3546-4D89-A4E5-08DA42ABBEE0}" srcOrd="4" destOrd="0" presId="urn:microsoft.com/office/officeart/2005/8/layout/cycle4"/>
    <dgm:cxn modelId="{6E3BA3F0-2D8A-44C8-ADC0-D8C67ADA7FC8}" type="presParOf" srcId="{3DD297D4-1CFB-461F-9E1F-E8D3E037B356}" destId="{0842D53D-0338-4838-A9A5-D27F9130F292}" srcOrd="1" destOrd="0" presId="urn:microsoft.com/office/officeart/2005/8/layout/cycle4"/>
    <dgm:cxn modelId="{59AD1BD1-05E4-4FED-9559-C960DE994C6A}" type="presParOf" srcId="{0842D53D-0338-4838-A9A5-D27F9130F292}" destId="{DDE866ED-3D34-465F-9ABB-17919B0A0F66}" srcOrd="0" destOrd="0" presId="urn:microsoft.com/office/officeart/2005/8/layout/cycle4"/>
    <dgm:cxn modelId="{FF30616C-192A-467A-B5E3-0777523BB879}" type="presParOf" srcId="{0842D53D-0338-4838-A9A5-D27F9130F292}" destId="{A2D51D56-0FF3-4E06-A7BE-0001F6397292}" srcOrd="1" destOrd="0" presId="urn:microsoft.com/office/officeart/2005/8/layout/cycle4"/>
    <dgm:cxn modelId="{5086076C-6E2B-4A97-8B8D-B7C4E0C23994}" type="presParOf" srcId="{0842D53D-0338-4838-A9A5-D27F9130F292}" destId="{21A7F185-6D70-453C-98E9-5769CE310837}" srcOrd="2" destOrd="0" presId="urn:microsoft.com/office/officeart/2005/8/layout/cycle4"/>
    <dgm:cxn modelId="{305036A2-E503-457A-A9BD-7336A33C6F98}" type="presParOf" srcId="{0842D53D-0338-4838-A9A5-D27F9130F292}" destId="{A7178E92-C9C7-4F74-9627-0A2D41279DDC}" srcOrd="3" destOrd="0" presId="urn:microsoft.com/office/officeart/2005/8/layout/cycle4"/>
    <dgm:cxn modelId="{36E66488-B2C6-4A3F-ADDD-7CBC9E13D50D}" type="presParOf" srcId="{0842D53D-0338-4838-A9A5-D27F9130F292}" destId="{417713AF-D5DA-4C90-8F23-814C8520383E}" srcOrd="4" destOrd="0" presId="urn:microsoft.com/office/officeart/2005/8/layout/cycle4"/>
    <dgm:cxn modelId="{A509011C-CBCD-4EC3-8D9B-8BFDB13AE9C0}" type="presParOf" srcId="{3DD297D4-1CFB-461F-9E1F-E8D3E037B356}" destId="{40EAEB29-960F-4F3B-BCF4-317A1AA22377}" srcOrd="2" destOrd="0" presId="urn:microsoft.com/office/officeart/2005/8/layout/cycle4"/>
    <dgm:cxn modelId="{B814E8E4-DF41-4022-B2BD-255D2E131E51}" type="presParOf" srcId="{3DD297D4-1CFB-461F-9E1F-E8D3E037B356}" destId="{AE26583B-FDD5-4A14-93B3-7CD076EB284C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7A75E6E-19C5-4885-A7D6-E5583B29D11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F2C2B1EF-7629-4D5C-B31D-43EE461BA9EE}">
      <dgm:prSet phldrT="[Κείμενο]" custT="1"/>
      <dgm:spPr/>
      <dgm:t>
        <a:bodyPr/>
        <a:lstStyle/>
        <a:p>
          <a:r>
            <a:rPr lang="el-GR" sz="3200" i="1" u="none" dirty="0" smtClean="0">
              <a:uFillTx/>
            </a:rPr>
            <a:t>Βαθμός κατανόησης των </a:t>
          </a:r>
          <a:r>
            <a:rPr lang="el-GR" sz="3200" i="1" dirty="0" smtClean="0"/>
            <a:t>ιδεών και του συναισθηματικού κλίματος του κειμένου</a:t>
          </a:r>
          <a:endParaRPr lang="el-GR" sz="3200" dirty="0"/>
        </a:p>
      </dgm:t>
    </dgm:pt>
    <dgm:pt modelId="{C1E0C12B-C2A8-4D51-BFCE-4F5B3473E662}" type="parTrans" cxnId="{9A260325-7E7D-48F5-ABD0-5F2CEDB15CFD}">
      <dgm:prSet/>
      <dgm:spPr/>
      <dgm:t>
        <a:bodyPr/>
        <a:lstStyle/>
        <a:p>
          <a:endParaRPr lang="el-GR"/>
        </a:p>
      </dgm:t>
    </dgm:pt>
    <dgm:pt modelId="{F57475C7-383C-4B80-B7A6-2061C680585C}" type="sibTrans" cxnId="{9A260325-7E7D-48F5-ABD0-5F2CEDB15CFD}">
      <dgm:prSet/>
      <dgm:spPr/>
      <dgm:t>
        <a:bodyPr/>
        <a:lstStyle/>
        <a:p>
          <a:endParaRPr lang="el-GR"/>
        </a:p>
      </dgm:t>
    </dgm:pt>
    <dgm:pt modelId="{9A99A107-1409-4C1E-8232-461ECE343DAA}">
      <dgm:prSet phldrT="[Κείμενο]" custT="1"/>
      <dgm:spPr/>
      <dgm:t>
        <a:bodyPr/>
        <a:lstStyle/>
        <a:p>
          <a:r>
            <a:rPr lang="el-GR" sz="3200" i="1" dirty="0" smtClean="0"/>
            <a:t>Βαθμός υποστήριξης της απάντησης με αναφορές/ παραπομπές στο κείμενο</a:t>
          </a:r>
          <a:endParaRPr lang="el-GR" sz="3200" dirty="0"/>
        </a:p>
      </dgm:t>
    </dgm:pt>
    <dgm:pt modelId="{50E85393-67D9-462A-8E9B-B37E124B18CE}" type="sibTrans" cxnId="{2B6E02DF-F51A-48C7-91D5-89EB8817881D}">
      <dgm:prSet/>
      <dgm:spPr/>
      <dgm:t>
        <a:bodyPr/>
        <a:lstStyle/>
        <a:p>
          <a:endParaRPr lang="el-GR"/>
        </a:p>
      </dgm:t>
    </dgm:pt>
    <dgm:pt modelId="{E522D855-FC2F-40B9-8E67-08CAF0646608}" type="parTrans" cxnId="{2B6E02DF-F51A-48C7-91D5-89EB8817881D}">
      <dgm:prSet/>
      <dgm:spPr/>
      <dgm:t>
        <a:bodyPr/>
        <a:lstStyle/>
        <a:p>
          <a:endParaRPr lang="el-GR"/>
        </a:p>
      </dgm:t>
    </dgm:pt>
    <dgm:pt modelId="{40821857-E488-47D5-90FE-3BD2F28C71B0}" type="pres">
      <dgm:prSet presAssocID="{D7A75E6E-19C5-4885-A7D6-E5583B29D11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BE3D3068-EC52-4B16-AC6F-DC88F95C4C8B}" type="pres">
      <dgm:prSet presAssocID="{F2C2B1EF-7629-4D5C-B31D-43EE461BA9EE}" presName="parentLin" presStyleCnt="0"/>
      <dgm:spPr/>
    </dgm:pt>
    <dgm:pt modelId="{8CCD6E89-EAF8-4774-AEDA-9382C7639CF6}" type="pres">
      <dgm:prSet presAssocID="{F2C2B1EF-7629-4D5C-B31D-43EE461BA9EE}" presName="parentLeftMargin" presStyleLbl="node1" presStyleIdx="0" presStyleCnt="2"/>
      <dgm:spPr/>
      <dgm:t>
        <a:bodyPr/>
        <a:lstStyle/>
        <a:p>
          <a:endParaRPr lang="el-GR"/>
        </a:p>
      </dgm:t>
    </dgm:pt>
    <dgm:pt modelId="{B731C98B-C529-4426-A427-1D9A1E627EAD}" type="pres">
      <dgm:prSet presAssocID="{F2C2B1EF-7629-4D5C-B31D-43EE461BA9EE}" presName="parentText" presStyleLbl="node1" presStyleIdx="0" presStyleCnt="2" custScaleX="174774" custScaleY="432707" custLinFactNeighborX="21645" custLinFactNeighborY="-8313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1E3A8C5-08DB-439B-A05E-5C7858811490}" type="pres">
      <dgm:prSet presAssocID="{F2C2B1EF-7629-4D5C-B31D-43EE461BA9EE}" presName="negativeSpace" presStyleCnt="0"/>
      <dgm:spPr/>
    </dgm:pt>
    <dgm:pt modelId="{12DD6CD6-4811-4FAF-9631-A1AE2AD3FB7B}" type="pres">
      <dgm:prSet presAssocID="{F2C2B1EF-7629-4D5C-B31D-43EE461BA9EE}" presName="childText" presStyleLbl="conFgAcc1" presStyleIdx="0" presStyleCnt="2">
        <dgm:presLayoutVars>
          <dgm:bulletEnabled val="1"/>
        </dgm:presLayoutVars>
      </dgm:prSet>
      <dgm:spPr/>
    </dgm:pt>
    <dgm:pt modelId="{A6F2D52D-6C61-4CD1-BDE7-6F0059E2CD77}" type="pres">
      <dgm:prSet presAssocID="{F57475C7-383C-4B80-B7A6-2061C680585C}" presName="spaceBetweenRectangles" presStyleCnt="0"/>
      <dgm:spPr/>
    </dgm:pt>
    <dgm:pt modelId="{A93DACDF-32EE-43B9-88CD-58D5E94B4781}" type="pres">
      <dgm:prSet presAssocID="{9A99A107-1409-4C1E-8232-461ECE343DAA}" presName="parentLin" presStyleCnt="0"/>
      <dgm:spPr/>
    </dgm:pt>
    <dgm:pt modelId="{B580A9F0-ECFF-4E79-A335-D6827AC6E0EF}" type="pres">
      <dgm:prSet presAssocID="{9A99A107-1409-4C1E-8232-461ECE343DAA}" presName="parentLeftMargin" presStyleLbl="node1" presStyleIdx="0" presStyleCnt="2"/>
      <dgm:spPr/>
      <dgm:t>
        <a:bodyPr/>
        <a:lstStyle/>
        <a:p>
          <a:endParaRPr lang="el-GR"/>
        </a:p>
      </dgm:t>
    </dgm:pt>
    <dgm:pt modelId="{4450D97B-03BD-41B1-B48F-1F063A84880E}" type="pres">
      <dgm:prSet presAssocID="{9A99A107-1409-4C1E-8232-461ECE343DAA}" presName="parentText" presStyleLbl="node1" presStyleIdx="1" presStyleCnt="2" custScaleX="143840" custScaleY="43133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AB07F21-45CC-4C5B-9732-C457D872CB8D}" type="pres">
      <dgm:prSet presAssocID="{9A99A107-1409-4C1E-8232-461ECE343DAA}" presName="negativeSpace" presStyleCnt="0"/>
      <dgm:spPr/>
    </dgm:pt>
    <dgm:pt modelId="{0AEEBCB5-BD51-45BD-85E1-930C5720EA3B}" type="pres">
      <dgm:prSet presAssocID="{9A99A107-1409-4C1E-8232-461ECE343DAA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1A2E0E53-3E73-4089-B4AB-946731F01B2B}" type="presOf" srcId="{F2C2B1EF-7629-4D5C-B31D-43EE461BA9EE}" destId="{8CCD6E89-EAF8-4774-AEDA-9382C7639CF6}" srcOrd="0" destOrd="0" presId="urn:microsoft.com/office/officeart/2005/8/layout/list1"/>
    <dgm:cxn modelId="{EFB7DD4E-F3E7-4141-8421-EDAF943AEEBC}" type="presOf" srcId="{9A99A107-1409-4C1E-8232-461ECE343DAA}" destId="{4450D97B-03BD-41B1-B48F-1F063A84880E}" srcOrd="1" destOrd="0" presId="urn:microsoft.com/office/officeart/2005/8/layout/list1"/>
    <dgm:cxn modelId="{718B734B-3428-4A58-8497-05AAE042A499}" type="presOf" srcId="{D7A75E6E-19C5-4885-A7D6-E5583B29D116}" destId="{40821857-E488-47D5-90FE-3BD2F28C71B0}" srcOrd="0" destOrd="0" presId="urn:microsoft.com/office/officeart/2005/8/layout/list1"/>
    <dgm:cxn modelId="{C810B1F7-A51D-4881-B32F-477C77622E04}" type="presOf" srcId="{9A99A107-1409-4C1E-8232-461ECE343DAA}" destId="{B580A9F0-ECFF-4E79-A335-D6827AC6E0EF}" srcOrd="0" destOrd="0" presId="urn:microsoft.com/office/officeart/2005/8/layout/list1"/>
    <dgm:cxn modelId="{9A260325-7E7D-48F5-ABD0-5F2CEDB15CFD}" srcId="{D7A75E6E-19C5-4885-A7D6-E5583B29D116}" destId="{F2C2B1EF-7629-4D5C-B31D-43EE461BA9EE}" srcOrd="0" destOrd="0" parTransId="{C1E0C12B-C2A8-4D51-BFCE-4F5B3473E662}" sibTransId="{F57475C7-383C-4B80-B7A6-2061C680585C}"/>
    <dgm:cxn modelId="{A5B3C35F-7687-4E8E-8750-70572B70A030}" type="presOf" srcId="{F2C2B1EF-7629-4D5C-B31D-43EE461BA9EE}" destId="{B731C98B-C529-4426-A427-1D9A1E627EAD}" srcOrd="1" destOrd="0" presId="urn:microsoft.com/office/officeart/2005/8/layout/list1"/>
    <dgm:cxn modelId="{2B6E02DF-F51A-48C7-91D5-89EB8817881D}" srcId="{D7A75E6E-19C5-4885-A7D6-E5583B29D116}" destId="{9A99A107-1409-4C1E-8232-461ECE343DAA}" srcOrd="1" destOrd="0" parTransId="{E522D855-FC2F-40B9-8E67-08CAF0646608}" sibTransId="{50E85393-67D9-462A-8E9B-B37E124B18CE}"/>
    <dgm:cxn modelId="{B3829929-54F6-4DD3-808C-CEB4249942B2}" type="presParOf" srcId="{40821857-E488-47D5-90FE-3BD2F28C71B0}" destId="{BE3D3068-EC52-4B16-AC6F-DC88F95C4C8B}" srcOrd="0" destOrd="0" presId="urn:microsoft.com/office/officeart/2005/8/layout/list1"/>
    <dgm:cxn modelId="{CAD891BA-1370-483C-BFAE-0AE948096D9B}" type="presParOf" srcId="{BE3D3068-EC52-4B16-AC6F-DC88F95C4C8B}" destId="{8CCD6E89-EAF8-4774-AEDA-9382C7639CF6}" srcOrd="0" destOrd="0" presId="urn:microsoft.com/office/officeart/2005/8/layout/list1"/>
    <dgm:cxn modelId="{CC108F3B-B717-4A7A-9CDD-49F4F9CD551D}" type="presParOf" srcId="{BE3D3068-EC52-4B16-AC6F-DC88F95C4C8B}" destId="{B731C98B-C529-4426-A427-1D9A1E627EAD}" srcOrd="1" destOrd="0" presId="urn:microsoft.com/office/officeart/2005/8/layout/list1"/>
    <dgm:cxn modelId="{E64EC579-D4E9-4E39-8945-92BD5212EEA0}" type="presParOf" srcId="{40821857-E488-47D5-90FE-3BD2F28C71B0}" destId="{E1E3A8C5-08DB-439B-A05E-5C7858811490}" srcOrd="1" destOrd="0" presId="urn:microsoft.com/office/officeart/2005/8/layout/list1"/>
    <dgm:cxn modelId="{E375425D-9E6A-4E36-BDD7-01D79B87F6B7}" type="presParOf" srcId="{40821857-E488-47D5-90FE-3BD2F28C71B0}" destId="{12DD6CD6-4811-4FAF-9631-A1AE2AD3FB7B}" srcOrd="2" destOrd="0" presId="urn:microsoft.com/office/officeart/2005/8/layout/list1"/>
    <dgm:cxn modelId="{2A36E024-6ECC-4C54-B3FB-8FA935B936D1}" type="presParOf" srcId="{40821857-E488-47D5-90FE-3BD2F28C71B0}" destId="{A6F2D52D-6C61-4CD1-BDE7-6F0059E2CD77}" srcOrd="3" destOrd="0" presId="urn:microsoft.com/office/officeart/2005/8/layout/list1"/>
    <dgm:cxn modelId="{F1C2D030-7380-4963-86B1-222D4C98ED76}" type="presParOf" srcId="{40821857-E488-47D5-90FE-3BD2F28C71B0}" destId="{A93DACDF-32EE-43B9-88CD-58D5E94B4781}" srcOrd="4" destOrd="0" presId="urn:microsoft.com/office/officeart/2005/8/layout/list1"/>
    <dgm:cxn modelId="{856BEE56-3A3C-45B6-B592-674EA46BC702}" type="presParOf" srcId="{A93DACDF-32EE-43B9-88CD-58D5E94B4781}" destId="{B580A9F0-ECFF-4E79-A335-D6827AC6E0EF}" srcOrd="0" destOrd="0" presId="urn:microsoft.com/office/officeart/2005/8/layout/list1"/>
    <dgm:cxn modelId="{7682C4A4-53F2-4FAF-9409-0E93BF7EE33D}" type="presParOf" srcId="{A93DACDF-32EE-43B9-88CD-58D5E94B4781}" destId="{4450D97B-03BD-41B1-B48F-1F063A84880E}" srcOrd="1" destOrd="0" presId="urn:microsoft.com/office/officeart/2005/8/layout/list1"/>
    <dgm:cxn modelId="{AE2A9213-E73D-482B-B06D-46EA415092CE}" type="presParOf" srcId="{40821857-E488-47D5-90FE-3BD2F28C71B0}" destId="{0AB07F21-45CC-4C5B-9732-C457D872CB8D}" srcOrd="5" destOrd="0" presId="urn:microsoft.com/office/officeart/2005/8/layout/list1"/>
    <dgm:cxn modelId="{05379856-6064-46F9-8408-7BE522575AEC}" type="presParOf" srcId="{40821857-E488-47D5-90FE-3BD2F28C71B0}" destId="{0AEEBCB5-BD51-45BD-85E1-930C5720EA3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C63E0F-5432-4D05-895B-5568BE3B09EB}">
      <dsp:nvSpPr>
        <dsp:cNvPr id="0" name=""/>
        <dsp:cNvSpPr/>
      </dsp:nvSpPr>
      <dsp:spPr>
        <a:xfrm>
          <a:off x="0" y="651840"/>
          <a:ext cx="6997675" cy="1272870"/>
        </a:xfrm>
        <a:prstGeom prst="rect">
          <a:avLst/>
        </a:prstGeom>
        <a:solidFill>
          <a:schemeClr val="accent1">
            <a:lumMod val="7500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459B65-1076-4559-8F21-6F1508B52952}">
      <dsp:nvSpPr>
        <dsp:cNvPr id="0" name=""/>
        <dsp:cNvSpPr/>
      </dsp:nvSpPr>
      <dsp:spPr>
        <a:xfrm>
          <a:off x="71211" y="2329208"/>
          <a:ext cx="6829758" cy="13122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147" tIns="0" rIns="18514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Βαθμός ένταξης συμπληρωματικών πληροφοριών</a:t>
          </a:r>
          <a:endParaRPr lang="el-GR" sz="2400" kern="1200" dirty="0"/>
        </a:p>
      </dsp:txBody>
      <dsp:txXfrm>
        <a:off x="135271" y="2393268"/>
        <a:ext cx="6701638" cy="1184154"/>
      </dsp:txXfrm>
    </dsp:sp>
    <dsp:sp modelId="{3B89B311-441E-48B4-AB33-7BBDED80B517}">
      <dsp:nvSpPr>
        <dsp:cNvPr id="0" name=""/>
        <dsp:cNvSpPr/>
      </dsp:nvSpPr>
      <dsp:spPr>
        <a:xfrm>
          <a:off x="0" y="3909099"/>
          <a:ext cx="6997675" cy="74058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2CAE13-CE4E-416B-BE07-DD6CC88E42B9}">
      <dsp:nvSpPr>
        <dsp:cNvPr id="0" name=""/>
        <dsp:cNvSpPr/>
      </dsp:nvSpPr>
      <dsp:spPr>
        <a:xfrm>
          <a:off x="0" y="4193795"/>
          <a:ext cx="6920776" cy="8224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147" tIns="0" rIns="18514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Βαθμός μεταφοράς άποψης του συγγραφέα</a:t>
          </a:r>
          <a:endParaRPr lang="el-GR" sz="500" kern="1200" dirty="0"/>
        </a:p>
      </dsp:txBody>
      <dsp:txXfrm>
        <a:off x="40150" y="4233945"/>
        <a:ext cx="6840476" cy="7421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C63E0F-5432-4D05-895B-5568BE3B09EB}">
      <dsp:nvSpPr>
        <dsp:cNvPr id="0" name=""/>
        <dsp:cNvSpPr/>
      </dsp:nvSpPr>
      <dsp:spPr>
        <a:xfrm>
          <a:off x="0" y="50721"/>
          <a:ext cx="6997675" cy="127287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459B65-1076-4559-8F21-6F1508B52952}">
      <dsp:nvSpPr>
        <dsp:cNvPr id="0" name=""/>
        <dsp:cNvSpPr/>
      </dsp:nvSpPr>
      <dsp:spPr>
        <a:xfrm>
          <a:off x="76898" y="264093"/>
          <a:ext cx="6920776" cy="1732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147" tIns="0" rIns="18514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Βαθμός χρήσης κατάλληλων τεχνικών πύκνωσης ή/και παράφρασης</a:t>
          </a:r>
          <a:endParaRPr lang="el-GR" sz="2400" kern="1200" dirty="0"/>
        </a:p>
      </dsp:txBody>
      <dsp:txXfrm>
        <a:off x="161458" y="348653"/>
        <a:ext cx="6751656" cy="1563104"/>
      </dsp:txXfrm>
    </dsp:sp>
    <dsp:sp modelId="{3B89B311-441E-48B4-AB33-7BBDED80B517}">
      <dsp:nvSpPr>
        <dsp:cNvPr id="0" name=""/>
        <dsp:cNvSpPr/>
      </dsp:nvSpPr>
      <dsp:spPr>
        <a:xfrm>
          <a:off x="0" y="3295867"/>
          <a:ext cx="6997675" cy="74058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2CAE13-CE4E-416B-BE07-DD6CC88E42B9}">
      <dsp:nvSpPr>
        <dsp:cNvPr id="0" name=""/>
        <dsp:cNvSpPr/>
      </dsp:nvSpPr>
      <dsp:spPr>
        <a:xfrm>
          <a:off x="21690" y="3544431"/>
          <a:ext cx="6920776" cy="14482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147" tIns="0" rIns="18514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Τρόπος παρουσίασης πληροφοριών (λογική, συνοχή, συνεκτικότητα)</a:t>
          </a:r>
          <a:endParaRPr lang="el-GR" sz="500" kern="1200" dirty="0"/>
        </a:p>
      </dsp:txBody>
      <dsp:txXfrm>
        <a:off x="92388" y="3615129"/>
        <a:ext cx="6779380" cy="13068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C63E0F-5432-4D05-895B-5568BE3B09EB}">
      <dsp:nvSpPr>
        <dsp:cNvPr id="0" name=""/>
        <dsp:cNvSpPr/>
      </dsp:nvSpPr>
      <dsp:spPr>
        <a:xfrm>
          <a:off x="0" y="50721"/>
          <a:ext cx="6997675" cy="127287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459B65-1076-4559-8F21-6F1508B52952}">
      <dsp:nvSpPr>
        <dsp:cNvPr id="0" name=""/>
        <dsp:cNvSpPr/>
      </dsp:nvSpPr>
      <dsp:spPr>
        <a:xfrm>
          <a:off x="75309" y="250452"/>
          <a:ext cx="6920776" cy="1732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147" tIns="0" rIns="18514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Βαθμός χρήσης γλωσσικών συμβάσεων (</a:t>
          </a:r>
          <a:r>
            <a:rPr lang="el-GR" sz="2400" kern="1200" dirty="0" err="1" smtClean="0"/>
            <a:t>γραμματικοσυντακτικά</a:t>
          </a:r>
          <a:r>
            <a:rPr lang="el-GR" sz="2400" kern="1200" dirty="0" smtClean="0"/>
            <a:t> και σημασιολογικά στοιχεία)</a:t>
          </a:r>
          <a:endParaRPr lang="el-GR" sz="2400" kern="1200" dirty="0"/>
        </a:p>
      </dsp:txBody>
      <dsp:txXfrm>
        <a:off x="159869" y="335012"/>
        <a:ext cx="6751656" cy="1563104"/>
      </dsp:txXfrm>
    </dsp:sp>
    <dsp:sp modelId="{3B89B311-441E-48B4-AB33-7BBDED80B517}">
      <dsp:nvSpPr>
        <dsp:cNvPr id="0" name=""/>
        <dsp:cNvSpPr/>
      </dsp:nvSpPr>
      <dsp:spPr>
        <a:xfrm>
          <a:off x="0" y="3230309"/>
          <a:ext cx="6997675" cy="74058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2CAE13-CE4E-416B-BE07-DD6CC88E42B9}">
      <dsp:nvSpPr>
        <dsp:cNvPr id="0" name=""/>
        <dsp:cNvSpPr/>
      </dsp:nvSpPr>
      <dsp:spPr>
        <a:xfrm>
          <a:off x="14488" y="3506966"/>
          <a:ext cx="6920776" cy="14482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147" tIns="0" rIns="18514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Βαθμός επίπτωσης τυχόν λαθών στην κατανόηση / επικοινωνιακό στόχο</a:t>
          </a:r>
          <a:endParaRPr lang="el-GR" sz="500" kern="1200" dirty="0"/>
        </a:p>
      </dsp:txBody>
      <dsp:txXfrm>
        <a:off x="85186" y="3577664"/>
        <a:ext cx="6779380" cy="13068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2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66.34146" units="1/cm"/>
          <inkml:channelProperty channel="Y" name="resolution" value="40" units="1/cm"/>
          <inkml:channelProperty channel="T" name="resolution" value="1" units="1/dev"/>
        </inkml:channelProperties>
      </inkml:inkSource>
      <inkml:timestamp xml:id="ts0" timeString="2019-12-02T13:39:55.162"/>
    </inkml:context>
    <inkml:brush xml:id="br0">
      <inkml:brushProperty name="width" value="0.26667" units="cm"/>
      <inkml:brushProperty name="height" value="0.53333" units="cm"/>
      <inkml:brushProperty name="color" value="#F4CB9F"/>
      <inkml:brushProperty name="tip" value="rectangle"/>
      <inkml:brushProperty name="rasterOp" value="maskPen"/>
      <inkml:brushProperty name="fitToCurve" value="1"/>
    </inkml:brush>
  </inkml:definitions>
  <inkml:trace contextRef="#ctx0" brushRef="#br0">297 352 0,'33'0'47,"0"0"-31,0 0-16,0-33 15,0 33-15,33-33 16,-33 33-16,0 0 16,33 0-16,-33 0 15,0 0-15,0 0 16,33 0-1,-33 0 1,0 0-16,0 0 16,0 0-16,0 0 15,0 0-15,0 0 16,0 0 0,0 0-1,0 0-15,0 0 16,0 0-1,0 0-15,0 0 16,0 0 0,33 0-1,-33 0 17,0 0-32,0 0 15,0 0-15,0 0 16,-1 0-1,1 0 1,0 0-16,0 0 16,33 0-1,-33 0 1,0 0 15,33 0-15,-33 0-1,66 0-15,-66 0 16,0 0 0,0-33-16,0 33 15,0 0-15,0-33 16,0 33-16,0 0 16,0 0-16,0 0 15,0 0 1,0 0-16,0-33 15,0 33 1,0 0-16,0 0 16,0 0-1,33 0 1,0-33 0,-33 33-1,0-33-15,0 33 16,0 0-16,0 0 15,0 0 1,33 0-16,-66-33 0,33 33 16,0 0-1,33 0 1,-33 0 0,0 0-1,0 0 1,0-33-16,0 33 15,0 0-15,0-33 16,0 33-16,0 0 16,0 0-1,0 0 1,0 0 15,0 0-31,0 0 16,0 0 15,0 0-15,0 0-16,0 0 15,33 0 1,-33 0 0,0 0-16,33 0 31,-33 0-31,33 0 31,-33 0-15,0 0-16,0 0 15,-1 0-15,34 0 16,-33 0 0,0 0-16,0 0 15,0 0-15,0 0 16,0 0-1,0 0 1,0 0 0,0 0-16,0 0 15,0 0-15,0 0 16,33 0 0,-33 0-1,0 0 1,-33 33-1,33-33 1,0 0-16,0 0 31,0 0-15,-33 33 0,33-33-16,0 0 15,0 0-15,33 0 16,-33 0-1,0 0 1,0 33-16,0-33 16,0 0-16,0 0 15,0 0 1,0 0 0,0 0 15,0 33-31,0-33 15,33 0 1,-33 0 0,0 0-16,0 0 15,-33 33-15,33-33 16,0 0-16,0 0 16,0 0-16,-33 33 15,33-33 1,0 0-1,0 0 1,0 0 0,0 0-1,33 0 1,-33 33 0,0-33 15,0 0-16,-33 33 251,-33-33-250,33 33-1,-66 0 1,33-33-16,0 0 16,0 0-1,0 33 1,0-33-16,-33 0 15,33 0 1,0 0-16,0 0 16,0 0-16,33 33 15,-33-33-15,0 0 16,0 0-16,0 0 16,0 0-1,0 0-15,0 0 16,0 0-16,0 0 15,-66 0-15,33 33 16,33-33 0,-33 0-16,0 0 31,33 0-31,0 0 16,0 0-16,0 0 15,0 0 1,33 33-16,-33-33 15,-33 0 1,33 0-16,0 0 16,0 0-1,0 0-15,0 33 16,-33-33 0,33 33-1,0-33 1,0 0-1,0 0-15,0 0 16,-33 0 0,33 33-16,0-33 15,1 0-15,-34 0 16,0 0-16,0 0 16,33 0-1,-33 0 1,33 0-1,-33 0 1,33 0 0,0 0-1,0 0-15,0 0 16,0 0-16,-33 0 16,33 0-1,-33 0 1,33 0-1,-33 0 1,0 0-16,33 0 16,0 0-1,-33 0-15,0 0 16,33 0 0,0 0-16,-33 0 15,33 0-15,0 0 16,0 0-16,-33 0 15,0 0 1,33 0-16,-33 0 16,33 0-1,0 0-15,0 0 16,0 0 0,-33 0-16,33 0 31,-33 0-31,33 0 0,0-33 15,0 33 1,-33 0-16,33 0 16,0-33-16,-33 33 15,33 0 1,0 0-16,0 0 16,-33 0-1,33 0-15,-33 0 16,0 0-1,33 0 1,1 0-16,-34 0 16,33 0-1,0 0-15,0 0 16,0 0 0,-33 0-1,33 0 1,0 0-1,0 0-15,0 0 16,0 0-16,-33 0 31,33 0-31,0 0 16,0 0 0,0 0-1,0 0 1,0 0-1,0 0-15,0 0 16,0 0 15,0 0 1,0 0-17,0 0 1,0 0 15,0 0-15,0 0-1,0 0 1,0 0 15,0 0-15,0 0-1,0 0-15,0 0 16,0 0 0,-33 0-16,33 0 15,0 0 63,-33 0-62,0 0-16,33 33 16,0-33-1,0 0-15,66 0 235,0 0-220,0 0-15,0 0 16,0 33-16,0-33 16,0 0-1,-33 33-15,33-33 16,0 0-1,0 33 1,33-33 0,-33 0-1,0 0-15,0 33 16,0-33-16,0 0 16,0 0-16,-33 33 15,33-33-15,0 0 16,0 33 15,0-33-31,0 0 16,-33 33 15,33-33-31,0 0 16,0 0-16,0 0 15,-33 33-15,33-33 16,0 0-16,0 0 15,33 33-15,0-33 16,-33 0 0,0 0-1,33 0-15,0 0 16,-33 33 0,0-33-16,33 0 15,-66 33-15,66-33 16,-33 0-16,0 0 15,32 0 1,-32 0 0,0 0-1,0 0 1,0 0-16,0 0 16,33 0-1,-33 0-15,33 0 16,-33 0-16,33 0 15,-33 0 1,33 0-16,0 0 0,-33 0 16,33 0-1,-33 0-15,0 0 16,0 0-16,0 0 16,0 0-16,0 0 15,0 0-15,0 0 16,33 0-16,-33 0 15,0 0-15,0 0 16,33 0-16,0 0 16,0 0-1,-33 0-15,0 0 16,0 0-16,33 0 16,-33 0-16,0 0 15,0 0-15,0 0 16,0 0-16,0 0 15,33 0-15,-33 0 16,0 0-16,66 0 16,-66 0-16,33 0 15,0-33 1,-33 33-16,33 0 16,-33 0-1,0 0-15,33 0 0,0-33 16,-33 33 15,0 0-31,32 0 16,-32 0-16,0 0 15,0-33-15,0 33 16,0 0-16,0 0 16,0 0-16,0 0 15,0 0-15,33-33 16,-33 33-1,0 0-15,0-33 16,0 33-16,0 0 16,0 0-1,0 0-15,0 0 16,0 0-16,0 0 16,0 0-16,0 0 15,0 0-15,33 0 16,-33 0-1,0 0-15,0 0 16,0 0 0,33 0-16,-33 0 31,0 0-15,0 0-1,0 0-15,0 0 31,0 0-15,0 0 0,0 0-16,0 0 15,0 0 1,0 0 0,0 0-1,0 0 1,0 0-1,0 0 1,0 0 0,0 0 15,0 0 0,0 0-15,0 0-1,0 0 1,0 0 0,0 0 249,0 0-249,33 0-16,-33 0 16,0 0 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2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66.34146" units="1/cm"/>
          <inkml:channelProperty channel="Y" name="resolution" value="40" units="1/cm"/>
          <inkml:channelProperty channel="T" name="resolution" value="1" units="1/dev"/>
        </inkml:channelProperties>
      </inkml:inkSource>
      <inkml:timestamp xml:id="ts0" timeString="2019-12-02T13:47:01.554"/>
    </inkml:context>
    <inkml:brush xml:id="br0">
      <inkml:brushProperty name="width" value="0.23333" units="cm"/>
      <inkml:brushProperty name="height" value="0.46667" units="cm"/>
      <inkml:brushProperty name="color" value="#F4CB9F"/>
      <inkml:brushProperty name="tip" value="rectangle"/>
      <inkml:brushProperty name="rasterOp" value="maskPen"/>
      <inkml:brushProperty name="fitToCurve" value="1"/>
    </inkml:brush>
  </inkml:definitions>
  <inkml:trace contextRef="#ctx0" brushRef="#br0">156 307 0,'33'0'63,"1"0"-63,0 0 15,34 0-15,0 0 16,-34 0-16,67 0 15,-67 0-15,34 0 16,-34 0-16,67 0 16,35 0-16,-69 0 15,69 0-15,-102 0 16,67 0-16,-67 0 16,68 0-16,-34 0 15,135 0 1,-169 0-1,67 0-15,-33 0 16,0 33 0,-1-33-16,-33 0 15,34 0-15,0 0 16,-1 34 0,-33-34-16,34 0 31,-34 34-31,0-34 15,0 0 1,0 34 15,-1-34-31,1 0 16,0 0 0,0 0 15,0 0-31,0 0 31,0 0-15,-1 0-1,1 0 17,0 0-17,0 0 1,0 0-1,0 0 1,0 0 0,0 0-1,33 0 1,1 0-16,-34 0 16,0 0-1,0 0 32,-1 0-16,1 0 1,0 0-32,-34-34 15,34 34 16,-34-34 1,0 0 108,-34 34-124,0 0-16,-33-33 16,33 33-16,-34-34 15,34 34-15,-67-34 16,33 34-16,-68 0 15,35 0-15,33-34 16,-67 34-16,67-34 16,-169 0-1,34 34-15,135-34 16,-68 0-16,35 1 16,33 33-16,-34-34 15,69 34-15,-69 0 16,34 0-1,34 0-15,-33 0 16,33 0-16,-34 0 16,0 0-1,34 0-15,1 0 16,-1 0-16,0 0 16,-34 0-16,0 0 15,34 0 1,1 0 31,100 0 62,1 0-109,68 0 16,-69 0-16,103 34 15,-103-34-15,103 67 16,-69-67 0,170 0-16,0 0 15,-169 0-15,135 0 16,-136 0-16,103 0 15,-137 0-15,103 34 16,-103-34-16,35 0 16,67 34-16,-101 0 15,-34-34 1,0 0-16,0 0 16,0 0-1,-1 0-15,1 0 16,-68 0 218,1 0-218,-69 0-16,34 0 15,-101 0-15,101 0 16,-237 0-16,204 0 16,-170 0-16,-136 0 15,306 0-15,-204 0 16,203-34-16,-202 0 16,202 34-16,-67-34 15,33 34-15,102 0 16,-101 0-1,101 0-15,0 0 297,0 0-297,0 0 16,1 0 0,-1 0-1,0 0-15,34-34 16,-34 34-1,0 0 1,0 0 31,0 0-31,0 0-1,1 0 1,-1 0-1,0 0 17,68 0 171,0 34-203,33-34 15,137 102-15,-103-34 16,136-1-16,-101-33 16,202 68-1,-202-68-15,202 0 16,-33 33-16,-203-67 16,237 68-16,-238-34 15,170 0-15,-169-34 16,101 34-16,-169-34 15,33 34-15,-33-34 16,-34 33 78,-34-33-79,1 0-15,-69 0 16,68 0-16,-67 0 16,33 0-16,-102 0 15,137 0-15,-137-33 16,69 33-16,-69 0 16,1 0-16,101 0 15,-101 0-15,101 0 16,-101 0-1,101 0-15,-101 0 16,-34 0-16,135 0 16,-68 0-16,103 0 15,-35 0-15,34 0 16,-68 0-16,68 0 16,68 0 140,0 0-156,102 0 15,-69 0-15,137 0 16,67 0-16,-136 0 16,136 0-16,-136 0 15,102 0-15,-169 0 16,102 0 0,-103 33-16,1-33 15,-34 0-15,0 0 78,0 0-62,-1 0 15,1 0-15,-68 34 78,-67-34-79,-35 0-15,69 0 16,-103 0-16,69 0 15,-102 0-15,101 0 16,-135 0 0,-34 0-16,169 0 15,-135 0-15,170 0 16,-69 0-16,102 0 16,-67 0-16,67 0 15,0 0-15,-34 0 16,34 0-16,0 0 15,1 0 1,-1 0 0,0 0-1,0 0 251,0 0-250,0 0-1,0 0 1,0 0-16,1 0 15,-1 0 1,0 0-16,0 0 16,0 0 234,0 0-235,68 0 126,102 0-141,-35 0 16,69 0-16,-69 0 15,68 0-15,-101 0 16,102 34-16,-35 0 15,-67-34-15,67 34 16,-101-34-16,68 34 16,-68-34-1,33 0-15,-33 0 16,0 0-16,34 34 16,-34-34-16,-1 0 15,35 0-15,-34 0 16,34 0-1,0 0 1,-1 0-16,-33 0 16,0 0-16,0 0 15,34 0-15,-1 0 16,-33 0 0,0 0-16,0 0 15,0 0 1,0 0-1,0 0 1,-1 0 0,1 0-1,0 0-15,34 0 16,0 0 0,-35 0-16,1 0 15,34 0-15,0 0 16,0 0-1,-35 0 1,1 0 0,0 0 62,0 0-78,0 0 15,0 0 1,0 0 0,-1 0-1,1 0 17,0 0 30,0-34-31,0 34-15,0 0 0,0 0 124,-34-34-124,0 0-1,0 0 1,0 0 0,34 34-1,-34-34-15,33 34 16,-33-33-16,0-1 16,0 0-16,0 0 15,0 0 1,0 0-16,0 0 15,0 0 1,34 1 0,-34-1-1,0 0 1,0 0 0,0 0-1,0 0 1,0 0-16,0 1 31,0-1-15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2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66.34146" units="1/cm"/>
          <inkml:channelProperty channel="Y" name="resolution" value="40" units="1/cm"/>
          <inkml:channelProperty channel="T" name="resolution" value="1" units="1/dev"/>
        </inkml:channelProperties>
      </inkml:inkSource>
      <inkml:timestamp xml:id="ts0" timeString="2019-12-02T13:00:34.576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1 0,'33'0'47,"0"0"-16,0 0-15,0 0 0,0 0-1,0 0 17,0 0-17,0 0 16,0 0-15,0 0 15,0 0 16,0 0-31,0 0-1,0 0 17,0 0-17,0 0 32,0 0-31,0 0-1,0 0 17,0 0-1,0 0-15,0 0-1,0 0 16,0 0 157,0 0-172,0 0-1,0 0 1,0 0-1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2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66.34146" units="1/cm"/>
          <inkml:channelProperty channel="Y" name="resolution" value="40" units="1/cm"/>
          <inkml:channelProperty channel="T" name="resolution" value="1" units="1/dev"/>
        </inkml:channelProperties>
      </inkml:inkSource>
      <inkml:timestamp xml:id="ts0" timeString="2019-12-02T13:06:00.001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35 0,'0'-34'125,"33"34"-94,0 0-15,0 0-1,0 0 17,0 0 15,0 0-32,0 0 1,-1 0 31,0 0 15,1 0-31,0 0-31,0 0 32,0 0-1,0 0-15,0 0-1,0 0 16,0 0 1,0 0-17,0 0 1,0 0 0,0 0-1,-1 0 16,1 0-15,0 0 15,0 0 1,0 0-1,0 0-16,0 0 17,0 0-1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2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66.34146" units="1/cm"/>
          <inkml:channelProperty channel="Y" name="resolution" value="40" units="1/cm"/>
          <inkml:channelProperty channel="T" name="resolution" value="1" units="1/dev"/>
        </inkml:channelProperties>
      </inkml:inkSource>
      <inkml:timestamp xml:id="ts0" timeString="2019-12-02T13:16:26.313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33 0,'0'-33'63,"33"33"-63,0 0 15,0 0 1,33 0-16,-33 0 16,32 0-16,1 0 15,-33 0-15,0 0 16,0 0-16,0 0 16,0 0-16,0 0 15,33 0-15,-33 0 31,-1 0-31,1 0 16,0 0-16,0 0 16,32 0-1,-32 0-15,0 0 16,0 0-16,33 0 16,-33 0-1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2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66.34146" units="1/cm"/>
          <inkml:channelProperty channel="Y" name="resolution" value="40" units="1/cm"/>
          <inkml:channelProperty channel="T" name="resolution" value="1" units="1/dev"/>
        </inkml:channelProperties>
      </inkml:inkSource>
      <inkml:timestamp xml:id="ts0" timeString="2019-12-02T13:39:55.162"/>
    </inkml:context>
    <inkml:brush xml:id="br0">
      <inkml:brushProperty name="width" value="0.26667" units="cm"/>
      <inkml:brushProperty name="height" value="0.53333" units="cm"/>
      <inkml:brushProperty name="color" value="#F4CB9F"/>
      <inkml:brushProperty name="tip" value="rectangle"/>
      <inkml:brushProperty name="rasterOp" value="maskPen"/>
      <inkml:brushProperty name="fitToCurve" value="1"/>
    </inkml:brush>
  </inkml:definitions>
  <inkml:trace contextRef="#ctx0" brushRef="#br0">297 352 0,'33'0'47,"0"0"-31,0 0-16,0-33 15,0 33-15,33-33 16,-33 33-16,0 0 16,33 0-16,-33 0 15,0 0-15,0 0 16,33 0-1,-33 0 1,0 0-16,0 0 16,0 0-16,0 0 15,0 0-15,0 0 16,0 0 0,0 0-1,0 0-15,0 0 16,0 0-1,0 0-15,0 0 16,0 0 0,33 0-1,-33 0 17,0 0-32,0 0 15,0 0-15,0 0 16,-1 0-1,1 0 1,0 0-16,0 0 16,33 0-1,-33 0 1,0 0 15,33 0-15,-33 0-1,66 0-15,-66 0 16,0 0 0,0-33-16,0 33 15,0 0-15,0-33 16,0 33-16,0 0 16,0 0-16,0 0 15,0 0 1,0 0-16,0-33 15,0 33 1,0 0-16,0 0 16,0 0-1,33 0 1,0-33 0,-33 33-1,0-33-15,0 33 16,0 0-16,0 0 15,0 0 1,33 0-16,-66-33 0,33 33 16,0 0-1,33 0 1,-33 0 0,0 0-1,0 0 1,0-33-16,0 33 15,0 0-15,0-33 16,0 33-16,0 0 16,0 0-1,0 0 1,0 0 15,0 0-31,0 0 16,0 0 15,0 0-15,0 0-16,0 0 15,33 0 1,-33 0 0,0 0-16,33 0 31,-33 0-31,33 0 31,-33 0-15,0 0-16,0 0 15,-1 0-15,34 0 16,-33 0 0,0 0-16,0 0 15,0 0-15,0 0 16,0 0-1,0 0 1,0 0 0,0 0-16,0 0 15,0 0-15,0 0 16,33 0 0,-33 0-1,0 0 1,-33 33-1,33-33 1,0 0-16,0 0 31,0 0-15,-33 33 0,33-33-16,0 0 15,0 0-15,33 0 16,-33 0-1,0 0 1,0 33-16,0-33 16,0 0-16,0 0 15,0 0 1,0 0 0,0 0 15,0 33-31,0-33 15,33 0 1,-33 0 0,0 0-16,0 0 15,-33 33-15,33-33 16,0 0-16,0 0 16,0 0-16,-33 33 15,33-33 1,0 0-1,0 0 1,0 0 0,0 0-1,33 0 1,-33 33 0,0-33 15,0 0-16,-33 33 251,-33-33-250,33 33-1,-66 0 1,33-33-16,0 0 16,0 0-1,0 33 1,0-33-16,-33 0 15,33 0 1,0 0-16,0 0 16,0 0-16,33 33 15,-33-33-15,0 0 16,0 0-16,0 0 16,0 0-1,0 0-15,0 0 16,0 0-16,0 0 15,-66 0-15,33 33 16,33-33 0,-33 0-16,0 0 31,33 0-31,0 0 16,0 0-16,0 0 15,0 0 1,33 33-16,-33-33 15,-33 0 1,33 0-16,0 0 16,0 0-1,0 0-15,0 33 16,-33-33 0,33 33-1,0-33 1,0 0-1,0 0-15,0 0 16,-33 0 0,33 33-16,0-33 15,1 0-15,-34 0 16,0 0-16,0 0 16,33 0-1,-33 0 1,33 0-1,-33 0 1,33 0 0,0 0-1,0 0-15,0 0 16,0 0-16,-33 0 16,33 0-1,-33 0 1,33 0-1,-33 0 1,0 0-16,33 0 16,0 0-1,-33 0-15,0 0 16,33 0 0,0 0-16,-33 0 15,33 0-15,0 0 16,0 0-16,-33 0 15,0 0 1,33 0-16,-33 0 16,33 0-1,0 0-15,0 0 16,0 0 0,-33 0-16,33 0 31,-33 0-31,33 0 0,0-33 15,0 33 1,-33 0-16,33 0 16,0-33-16,-33 33 15,33 0 1,0 0-16,0 0 16,-33 0-1,33 0-15,-33 0 16,0 0-1,33 0 1,1 0-16,-34 0 16,33 0-1,0 0-15,0 0 16,0 0 0,-33 0-1,33 0 1,0 0-1,0 0-15,0 0 16,0 0-16,-33 0 31,33 0-31,0 0 16,0 0 0,0 0-1,0 0 1,0 0-1,0 0-15,0 0 16,0 0 15,0 0 1,0 0-17,0 0 1,0 0 15,0 0-15,0 0-1,0 0 1,0 0 15,0 0-15,0 0-1,0 0-15,0 0 16,0 0 0,-33 0-16,33 0 15,0 0 63,-33 0-62,0 0-16,33 33 16,0-33-1,0 0-15,66 0 235,0 0-220,0 0-15,0 0 16,0 33-16,0-33 16,0 0-1,-33 33-15,33-33 16,0 0-1,0 33 1,33-33 0,-33 0-1,0 0-15,0 33 16,0-33-16,0 0 16,0 0-16,-33 33 15,33-33-15,0 0 16,0 33 15,0-33-31,0 0 16,-33 33 15,33-33-31,0 0 16,0 0-16,0 0 15,-33 33-15,33-33 16,0 0-16,0 0 15,33 33-15,0-33 16,-33 0 0,0 0-1,33 0-15,0 0 16,-33 33 0,0-33-16,33 0 15,-66 33-15,66-33 16,-33 0-16,0 0 15,32 0 1,-32 0 0,0 0-1,0 0 1,0 0-16,0 0 16,33 0-1,-33 0-15,33 0 16,-33 0-16,33 0 15,-33 0 1,33 0-16,0 0 0,-33 0 16,33 0-1,-33 0-15,0 0 16,0 0-16,0 0 16,0 0-16,0 0 15,0 0-15,0 0 16,33 0-16,-33 0 15,0 0-15,0 0 16,33 0-16,0 0 16,0 0-1,-33 0-15,0 0 16,0 0-16,33 0 16,-33 0-16,0 0 15,0 0-15,0 0 16,0 0-16,0 0 15,33 0-15,-33 0 16,0 0-16,66 0 16,-66 0-16,33 0 15,0-33 1,-33 33-16,33 0 16,-33 0-1,0 0-15,33 0 0,0-33 16,-33 33 15,0 0-31,32 0 16,-32 0-16,0 0 15,0-33-15,0 33 16,0 0-16,0 0 16,0 0-16,0 0 15,0 0-15,33-33 16,-33 33-1,0 0-15,0-33 16,0 33-16,0 0 16,0 0-1,0 0-15,0 0 16,0 0-16,0 0 16,0 0-16,0 0 15,0 0-15,33 0 16,-33 0-1,0 0-15,0 0 16,0 0 0,33 0-16,-33 0 31,0 0-15,0 0-1,0 0-15,0 0 31,0 0-15,0 0 0,0 0-16,0 0 15,0 0 1,0 0 0,0 0-1,0 0 1,0 0-1,0 0 1,0 0 0,0 0 15,0 0 0,0 0-15,0 0-1,0 0 1,0 0 0,0 0 249,0 0-249,33 0-16,-33 0 16,0 0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2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66.34146" units="1/cm"/>
          <inkml:channelProperty channel="Y" name="resolution" value="40" units="1/cm"/>
          <inkml:channelProperty channel="T" name="resolution" value="1" units="1/dev"/>
        </inkml:channelProperties>
      </inkml:inkSource>
      <inkml:timestamp xml:id="ts0" timeString="2019-12-02T13:44:01.682"/>
    </inkml:context>
    <inkml:brush xml:id="br0">
      <inkml:brushProperty name="width" value="0.23333" units="cm"/>
      <inkml:brushProperty name="height" value="0.46667" units="cm"/>
      <inkml:brushProperty name="color" value="#F4CB9F"/>
      <inkml:brushProperty name="tip" value="rectangle"/>
      <inkml:brushProperty name="rasterOp" value="maskPen"/>
      <inkml:brushProperty name="fitToCurve" value="1"/>
    </inkml:brush>
  </inkml:definitions>
  <inkml:trace contextRef="#ctx0" brushRef="#br0">861 574 0,'0'-34'110,"33"34"-110,35-34 15,0 34-15,0 0 16,-1 0 0,-33 0-1,34 0-15,-34 0 16,0 0-16,33 0 15,2 0 1,-35 0-16,0 0 16,0 0-16,0 0 15,33 34-15,1-34 16,-34 0 0,0 0-16,0 0 15,33 0-15,1 0 16,0 0-1,-34 0-15,0 0 16,-1 0-16,1 34 16,0-34-1,0 0-15,34 33 16,0-33 0,-35 0-16,1 0 15,0 34-15,0-34 16,34 0-16,-34 0 15,-1 34-15,1-34 16,34 0-16,-34 0 16,34 0-16,-1 34 15,-33-34-15,34 34 16,0-34-16,33 0 16,1 0-1,-68 34-15,34-34 16,-1 0-16,1 34 15,-34-34-15,0 0 16,67 0-16,-33 0 16,0 0-16,33 0 15,-33 0-15,34 0 16,-68 0-16,68 0 16,-68 0-16,34 0 15,0 0-15,-1 0 16,1 0-1,-34 0-15,0 0 16,0 0-16,-1 0 16,1 0-16,0 0 15,0 0-15,0 0 16,0 0 0,0 0-16,0 0 15,-1 0 1,1 0 15,0 0-31,0 0 16,0 0-1,34 0 1,-35 0 0,1 0-1,0 0 63,0 0-62,0 0 0,34 0-1,-34 0 1,-1 0-1,1 0 1,-34-34 187,-34 34-203,34-34 16,-33 34-16,-1 0 15,0-68 1,0 68-16,0-34 0,0 0 16,0 1-1,0 33 1,1 0 0,-1 0 15,0-34-16,0 34-15,0 0 16,0 0-16,0 0 16,-33 0-16,-35 0 15,0 0 1,35 0 0,-35 0-16,68 0 15,0 0-15,1 0 16,-1 0-16,-34 0 15,34 0 1,0 0 0,-35 0-1,36 0 1,-1 0-16,0 0 16,-34 0-16,34 0 15,0 0-15,1 0 16,-1 0-1,-34 0 1,34 0-16,0 0 16,0 0-16,0 0 15,1-34 1,-1 34-16,-34 0 16,34 0-16,0 0 15,0 0-15,1 0 16,-1 0-16,34-34 15,-34 34-15,-34 0 16,0 0 0,34 0-16,-33 0 15,33-34-15,0 34 16,-34 0-16,1 0 16,33 0-1,0 0-15,-34 0 16,0 0-1,34 0 1,-33 0-16,-1 0 16,-34 0-1,35 0-15,33 0 16,-34 0 0,34 0-16,0 0 15,0-34-15,1 34 16,-1 0-1,0 0 142,0 0-157,-34 0 15,1 0 1,33 0-16,0 0 16,0 0-16,0 0 15,0 0 110,0 0-125,34 34 16,0 0-16,-34 0 15,1-34-15,-1 68 16,0-68-16,34 33 16,-34-33-16,0 0 15,0 34-15,34 0 16,-35-34-16,2 0 16,33 34 46,-34-34-46,0 0-16,0 0 15,-34 0-15,34 0 16,34 34-16,-34-34 16,1 0-16,-1 0 15,0 0 1,0 0-1,0 0 1,0 0-16,0 0 16,1 0-1,66 0 110,1 0-125,34 0 16,-34 0-16,67 0 16,-33 0-1,68 0-15,-34 34 0,34-34 16,-69 0-16,103 0 15,-35 0-15,-101 0 16,102 0-16,-69 0 16,35 0-16,-34 0 15,33 0-15,35 0 16,-102 0 0,67 0-16,1 0 15,-68 0 1,33 0-16,-33 0 15,68 0-15,-68 0 16,0 0-16,67 0 16,-67 0-16,34 0 15,-34 0-15,67 0 16,-33 0-16,-34 0 16,34 0-16,-35 0 15,69 0-15,-68 0 16,34 0-16,-34 0 15,-1 0-15,69 34 16,-68-34-16,34 33 16,-35-33-16,36 0 15,-35 0-15,34 0 16,-34 0-16,33 34 16,-33-34-16,34 34 15,-34-34 1,0 34-1,0-34 1,-1 0-16,1 34 16,0-34-1,0 0 1,0 0 0,-34 34-16,34 0 15,34-34 1,-1 33-1,-33-33-15,0 0 16,0 0 0,-34 33 109,-68-33-110,0 0-15,-33 0 0,33 0 16,-67 34-16,67-34 16,-101 0-16,-36 0 15,138 0-15,-69 0 16,68 0-1,-67 0-15,67 0 16,-67 0-16,-1 0 16,102 0-16,-101 0 15,67 0-15,-33 0 16,33 0-16,-34 0 16,68 34-16,-67-34 15,-35 0-15,102 0 16,-101 0-16,67 0 15,-101 0-15,135 0 16,-101 0-16,33 0 16,68 0-16,-101 0 15,67 0-15,-68 0 16,69 0-16,-35 0 16,68 0-16,-102 0 15,68 0-15,34 0 16,-34 0-16,1 0 15,33 0-15,0 0 16,0 0-16,-34 0 16,35 0-1,-1 0 1,0 0 0,0 0-16,-34 0 15,34 0 1,0 0-1,1 0-15,-1 0 16,0 0-16,-34 0 16,34 0-16,-33 0 15,33 0-15,-34 0 16,34 0-16,0 0 16,0 0-1,68 0 79,0 0-94,0 0 16,-34-34-1,135 34-15,1-34 16,-68 34-16,101 0 15,-101 0-15,67 0 16,-33 0 0,33 0-16,-101 0 15,68 0-15,-35 0 16,-32 0-16,33 0 16,-34 0-1,0 0-15,0 34 16,-1-34-16,35 34 15,-34-34 1,0 0-16,0 34 16,34-34-16,-35 0 15,35 34-15,0-34 16,0 0-16,-1 0 16,-33 0-16,68 34 15,-68-34-15,67 34 16,1-34-16,-1 33 15,1-33 1,-68 0 0,34 34-16,-34-34 15,67 34-15,-33-34 16,-34 0-16,67 0 16,-67 0-16,34 0 15,-34 0-15,34 0 16,-35 0-1,1 0-15,68 0 16,-1 0 0,-67 0-16,34 0 15,-34 0-15,34 0 16,-34 0-16,-1 0 16,35 0-16,-34 0 15,34 0-15,-34 0 16,-1 0-16,1 0 15,1 0-15,-1 0 16,0 0-16,0 0 16,0 0-1,0 0 1,-34-34-16,33 34 16,1 0-16,0 0 15,34 0 1,0 0-1,-35 0 1,1 0-16,0 0 16,0 0-1,-34-34-15,34 34 32,34 0-1,-68-33-31,34 33 15,-1 0 17,-33-34-17,34 34-15,0 0 16,0 0 0,34 0-1,-68-34-15,34 34 16,-1 0-1,1 0 1,-34-34 0,34 34 15,0-34-31,0 0 47,-34 0-47,34 34 62,-34-33-62,34 0 32,0 33-32,-34-34 15,0 0 1,67 0-16,-33-34 15,-34 34 1,34 34 0,-34-33-16,34-1 15,-34 0 17,0 0-1,34 0 0,-34 0 78,-34 0-93,0 34 0,0 0-16,0-33 15,-33-1-15,33 34 16,-34-34-16,34 34 16,-101-34-16,33 34 15,34-34 1,1 34-1,33 0-15,-34 0 16,0-34 0,0 34-16,1 0 15,-1 0 1,34 0 0,0 0-1,0 0-15,-33 0 16,33 0-16,0 0 15,0 0-15,-35 0 16,35 0 0,-33 0-16,33 0 15,0 0-15,0-34 32,0 34-17,0 0 1,1 0-16,33-33 109,101 33-93,-33-33-1,-34 33 1,33 0-16,-33 0 16,35-34-16,-35 34 15,34-34-15,-34 34 16,-1 0-16,1 0 16,34 0-1,0 0 1,-34 0-16,-1 0 15,1 0-15,0 0 16,-34-34-16,34 34 16,0 0 62,-68 0 0,0 0-78,-34 0 16,1 0-1,-1-34-15,0 34 16,-33 0-16,-35-34 15,67 34-15,-66-34 16,67 34-16,-67-33 16,101-1-16,-68 34 15,35 0-15,-35 0 16,34-34-16,34 34 16,1 0-16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2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66.34146" units="1/cm"/>
          <inkml:channelProperty channel="Y" name="resolution" value="40" units="1/cm"/>
          <inkml:channelProperty channel="T" name="resolution" value="1" units="1/dev"/>
        </inkml:channelProperties>
      </inkml:inkSource>
      <inkml:timestamp xml:id="ts0" timeString="2019-12-02T13:44:03.115"/>
    </inkml:context>
    <inkml:brush xml:id="br0">
      <inkml:brushProperty name="width" value="0.23333" units="cm"/>
      <inkml:brushProperty name="height" value="0.46667" units="cm"/>
      <inkml:brushProperty name="color" value="#F4CB9F"/>
      <inkml:brushProperty name="tip" value="rectangle"/>
      <inkml:brushProperty name="rasterOp" value="maskPen"/>
      <inkml:brushProperty name="fitToCurve" value="1"/>
    </inkml:brush>
  </inkml:definitions>
  <inkml:trace contextRef="#ctx0" brushRef="#br0">1 102 0,'0'34'93,"34"-34"-77,-34 33 15,34-33-31,0 34 63,-34-68 265,0 1-328,0-1 15,0 0-15,0 0 16,0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2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66.34146" units="1/cm"/>
          <inkml:channelProperty channel="Y" name="resolution" value="40" units="1/cm"/>
          <inkml:channelProperty channel="T" name="resolution" value="1" units="1/dev"/>
        </inkml:channelProperties>
      </inkml:inkSource>
      <inkml:timestamp xml:id="ts0" timeString="2019-12-02T13:44:04.947"/>
    </inkml:context>
    <inkml:brush xml:id="br0">
      <inkml:brushProperty name="width" value="0.23333" units="cm"/>
      <inkml:brushProperty name="height" value="0.46667" units="cm"/>
      <inkml:brushProperty name="color" value="#F4CB9F"/>
      <inkml:brushProperty name="tip" value="rectangle"/>
      <inkml:brushProperty name="rasterOp" value="maskPen"/>
      <inkml:brushProperty name="fitToCurve" value="1"/>
    </inkml:brush>
  </inkml:definitions>
  <inkml:trace contextRef="#ctx0" brushRef="#br0">1-1 0,'34'0'78,"34"0"-78,-33 0 16,-1 0-1,-1 0-15,35 0 16,-34 0 0,1 0-1,-1 0 126,0 0-141,-34 67 109,0-33-93,0 0-1,0-1-15,0 1 16,0 0 0,0 0-16,0 0 15,0-1 251,-34 1-250,0 0-1,34-1 1,-35-33 78,35 34-94,-34-34 15,0 34 1,0-34-1,34 34 1,-33-34 0,33 33 62,-34-33-31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2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66.34146" units="1/cm"/>
          <inkml:channelProperty channel="Y" name="resolution" value="40" units="1/cm"/>
          <inkml:channelProperty channel="T" name="resolution" value="1" units="1/dev"/>
        </inkml:channelProperties>
      </inkml:inkSource>
      <inkml:timestamp xml:id="ts0" timeString="2019-12-02T13:39:55.162"/>
    </inkml:context>
    <inkml:brush xml:id="br0">
      <inkml:brushProperty name="width" value="0.26667" units="cm"/>
      <inkml:brushProperty name="height" value="0.53333" units="cm"/>
      <inkml:brushProperty name="color" value="#F4CB9F"/>
      <inkml:brushProperty name="tip" value="rectangle"/>
      <inkml:brushProperty name="rasterOp" value="maskPen"/>
      <inkml:brushProperty name="fitToCurve" value="1"/>
    </inkml:brush>
  </inkml:definitions>
  <inkml:trace contextRef="#ctx0" brushRef="#br0">297 352 0,'33'0'47,"0"0"-31,0 0-16,0-33 15,0 33-15,33-33 16,-33 33-16,0 0 16,33 0-16,-33 0 15,0 0-15,0 0 16,33 0-1,-33 0 1,0 0-16,0 0 16,0 0-16,0 0 15,0 0-15,0 0 16,0 0 0,0 0-1,0 0-15,0 0 16,0 0-1,0 0-15,0 0 16,0 0 0,33 0-1,-33 0 17,0 0-32,0 0 15,0 0-15,0 0 16,-1 0-1,1 0 1,0 0-16,0 0 16,33 0-1,-33 0 1,0 0 15,33 0-15,-33 0-1,66 0-15,-66 0 16,0 0 0,0-33-16,0 33 15,0 0-15,0-33 16,0 33-16,0 0 16,0 0-16,0 0 15,0 0 1,0 0-16,0-33 15,0 33 1,0 0-16,0 0 16,0 0-1,33 0 1,0-33 0,-33 33-1,0-33-15,0 33 16,0 0-16,0 0 15,0 0 1,33 0-16,-66-33 0,33 33 16,0 0-1,33 0 1,-33 0 0,0 0-1,0 0 1,0-33-16,0 33 15,0 0-15,0-33 16,0 33-16,0 0 16,0 0-1,0 0 1,0 0 15,0 0-31,0 0 16,0 0 15,0 0-15,0 0-16,0 0 15,33 0 1,-33 0 0,0 0-16,33 0 31,-33 0-31,33 0 31,-33 0-15,0 0-16,0 0 15,-1 0-15,34 0 16,-33 0 0,0 0-16,0 0 15,0 0-15,0 0 16,0 0-1,0 0 1,0 0 0,0 0-16,0 0 15,0 0-15,0 0 16,33 0 0,-33 0-1,0 0 1,-33 33-1,33-33 1,0 0-16,0 0 31,0 0-15,-33 33 0,33-33-16,0 0 15,0 0-15,33 0 16,-33 0-1,0 0 1,0 33-16,0-33 16,0 0-16,0 0 15,0 0 1,0 0 0,0 0 15,0 33-31,0-33 15,33 0 1,-33 0 0,0 0-16,0 0 15,-33 33-15,33-33 16,0 0-16,0 0 16,0 0-16,-33 33 15,33-33 1,0 0-1,0 0 1,0 0 0,0 0-1,33 0 1,-33 33 0,0-33 15,0 0-16,-33 33 251,-33-33-250,33 33-1,-66 0 1,33-33-16,0 0 16,0 0-1,0 33 1,0-33-16,-33 0 15,33 0 1,0 0-16,0 0 16,0 0-16,33 33 15,-33-33-15,0 0 16,0 0-16,0 0 16,0 0-1,0 0-15,0 0 16,0 0-16,0 0 15,-66 0-15,33 33 16,33-33 0,-33 0-16,0 0 31,33 0-31,0 0 16,0 0-16,0 0 15,0 0 1,33 33-16,-33-33 15,-33 0 1,33 0-16,0 0 16,0 0-1,0 0-15,0 33 16,-33-33 0,33 33-1,0-33 1,0 0-1,0 0-15,0 0 16,-33 0 0,33 33-16,0-33 15,1 0-15,-34 0 16,0 0-16,0 0 16,33 0-1,-33 0 1,33 0-1,-33 0 1,33 0 0,0 0-1,0 0-15,0 0 16,0 0-16,-33 0 16,33 0-1,-33 0 1,33 0-1,-33 0 1,0 0-16,33 0 16,0 0-1,-33 0-15,0 0 16,33 0 0,0 0-16,-33 0 15,33 0-15,0 0 16,0 0-16,-33 0 15,0 0 1,33 0-16,-33 0 16,33 0-1,0 0-15,0 0 16,0 0 0,-33 0-16,33 0 31,-33 0-31,33 0 0,0-33 15,0 33 1,-33 0-16,33 0 16,0-33-16,-33 33 15,33 0 1,0 0-16,0 0 16,-33 0-1,33 0-15,-33 0 16,0 0-1,33 0 1,1 0-16,-34 0 16,33 0-1,0 0-15,0 0 16,0 0 0,-33 0-1,33 0 1,0 0-1,0 0-15,0 0 16,0 0-16,-33 0 31,33 0-31,0 0 16,0 0 0,0 0-1,0 0 1,0 0-1,0 0-15,0 0 16,0 0 15,0 0 1,0 0-17,0 0 1,0 0 15,0 0-15,0 0-1,0 0 1,0 0 15,0 0-15,0 0-1,0 0-15,0 0 16,0 0 0,-33 0-16,33 0 15,0 0 63,-33 0-62,0 0-16,33 33 16,0-33-1,0 0-15,66 0 235,0 0-220,0 0-15,0 0 16,0 33-16,0-33 16,0 0-1,-33 33-15,33-33 16,0 0-1,0 33 1,33-33 0,-33 0-1,0 0-15,0 33 16,0-33-16,0 0 16,0 0-16,-33 33 15,33-33-15,0 0 16,0 33 15,0-33-31,0 0 16,-33 33 15,33-33-31,0 0 16,0 0-16,0 0 15,-33 33-15,33-33 16,0 0-16,0 0 15,33 33-15,0-33 16,-33 0 0,0 0-1,33 0-15,0 0 16,-33 33 0,0-33-16,33 0 15,-66 33-15,66-33 16,-33 0-16,0 0 15,32 0 1,-32 0 0,0 0-1,0 0 1,0 0-16,0 0 16,33 0-1,-33 0-15,33 0 16,-33 0-16,33 0 15,-33 0 1,33 0-16,0 0 0,-33 0 16,33 0-1,-33 0-15,0 0 16,0 0-16,0 0 16,0 0-16,0 0 15,0 0-15,0 0 16,33 0-16,-33 0 15,0 0-15,0 0 16,33 0-16,0 0 16,0 0-1,-33 0-15,0 0 16,0 0-16,33 0 16,-33 0-16,0 0 15,0 0-15,0 0 16,0 0-16,0 0 15,33 0-15,-33 0 16,0 0-16,66 0 16,-66 0-16,33 0 15,0-33 1,-33 33-16,33 0 16,-33 0-1,0 0-15,33 0 0,0-33 16,-33 33 15,0 0-31,32 0 16,-32 0-16,0 0 15,0-33-15,0 33 16,0 0-16,0 0 16,0 0-16,0 0 15,0 0-15,33-33 16,-33 33-1,0 0-15,0-33 16,0 33-16,0 0 16,0 0-1,0 0-15,0 0 16,0 0-16,0 0 16,0 0-16,0 0 15,0 0-15,33 0 16,-33 0-1,0 0-15,0 0 16,0 0 0,33 0-16,-33 0 31,0 0-15,0 0-1,0 0-15,0 0 31,0 0-15,0 0 0,0 0-16,0 0 15,0 0 1,0 0 0,0 0-1,0 0 1,0 0-1,0 0 1,0 0 0,0 0 15,0 0 0,0 0-15,0 0-1,0 0 1,0 0 0,0 0 249,0 0-249,33 0-16,-33 0 16,0 0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2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66.34146" units="1/cm"/>
          <inkml:channelProperty channel="Y" name="resolution" value="40" units="1/cm"/>
          <inkml:channelProperty channel="T" name="resolution" value="1" units="1/dev"/>
        </inkml:channelProperties>
      </inkml:inkSource>
      <inkml:timestamp xml:id="ts0" timeString="2019-12-02T13:44:01.682"/>
    </inkml:context>
    <inkml:brush xml:id="br0">
      <inkml:brushProperty name="width" value="0.23333" units="cm"/>
      <inkml:brushProperty name="height" value="0.46667" units="cm"/>
      <inkml:brushProperty name="color" value="#F4CB9F"/>
      <inkml:brushProperty name="tip" value="rectangle"/>
      <inkml:brushProperty name="rasterOp" value="maskPen"/>
      <inkml:brushProperty name="fitToCurve" value="1"/>
    </inkml:brush>
  </inkml:definitions>
  <inkml:trace contextRef="#ctx0" brushRef="#br0">861 574 0,'0'-34'110,"33"34"-110,35-34 15,0 34-15,0 0 16,-1 0 0,-33 0-1,34 0-15,-34 0 16,0 0-16,33 0 15,2 0 1,-35 0-16,0 0 16,0 0-16,0 0 15,33 34-15,1-34 16,-34 0 0,0 0-16,0 0 15,33 0-15,1 0 16,0 0-1,-34 0-15,0 0 16,-1 0-16,1 34 16,0-34-1,0 0-15,34 33 16,0-33 0,-35 0-16,1 0 15,0 34-15,0-34 16,34 0-16,-34 0 15,-1 34-15,1-34 16,34 0-16,-34 0 16,34 0-16,-1 34 15,-33-34-15,34 34 16,0-34-16,33 0 16,1 0-1,-68 34-15,34-34 16,-1 0-16,1 34 15,-34-34-15,0 0 16,67 0-16,-33 0 16,0 0-16,33 0 15,-33 0-15,34 0 16,-68 0-16,68 0 16,-68 0-16,34 0 15,0 0-15,-1 0 16,1 0-1,-34 0-15,0 0 16,0 0-16,-1 0 16,1 0-16,0 0 15,0 0-15,0 0 16,0 0 0,0 0-16,0 0 15,-1 0 1,1 0 15,0 0-31,0 0 16,0 0-1,34 0 1,-35 0 0,1 0-1,0 0 63,0 0-62,0 0 0,34 0-1,-34 0 1,-1 0-1,1 0 1,-34-34 187,-34 34-203,34-34 16,-33 34-16,-1 0 15,0-68 1,0 68-16,0-34 0,0 0 16,0 1-1,0 33 1,1 0 0,-1 0 15,0-34-16,0 34-15,0 0 16,0 0-16,0 0 16,-33 0-16,-35 0 15,0 0 1,35 0 0,-35 0-16,68 0 15,0 0-15,1 0 16,-1 0-16,-34 0 15,34 0 1,0 0 0,-35 0-1,36 0 1,-1 0-16,0 0 16,-34 0-16,34 0 15,0 0-15,1 0 16,-1 0-1,-34 0 1,34 0-16,0 0 16,0 0-16,0 0 15,1-34 1,-1 34-16,-34 0 16,34 0-16,0 0 15,0 0-15,1 0 16,-1 0-16,34-34 15,-34 34-15,-34 0 16,0 0 0,34 0-16,-33 0 15,33-34-15,0 34 16,-34 0-16,1 0 16,33 0-1,0 0-15,-34 0 16,0 0-1,34 0 1,-33 0-16,-1 0 16,-34 0-1,35 0-15,33 0 16,-34 0 0,34 0-16,0 0 15,0-34-15,1 34 16,-1 0-1,0 0 142,0 0-157,-34 0 15,1 0 1,33 0-16,0 0 16,0 0-16,0 0 15,0 0 110,0 0-125,34 34 16,0 0-16,-34 0 15,1-34-15,-1 68 16,0-68-16,34 33 16,-34-33-16,0 0 15,0 34-15,34 0 16,-35-34-16,2 0 16,33 34 46,-34-34-46,0 0-16,0 0 15,-34 0-15,34 0 16,34 34-16,-34-34 16,1 0-16,-1 0 15,0 0 1,0 0-1,0 0 1,0 0-16,0 0 16,1 0-1,66 0 110,1 0-125,34 0 16,-34 0-16,67 0 16,-33 0-1,68 0-15,-34 34 0,34-34 16,-69 0-16,103 0 15,-35 0-15,-101 0 16,102 0-16,-69 0 16,35 0-16,-34 0 15,33 0-15,35 0 16,-102 0 0,67 0-16,1 0 15,-68 0 1,33 0-16,-33 0 15,68 0-15,-68 0 16,0 0-16,67 0 16,-67 0-16,34 0 15,-34 0-15,67 0 16,-33 0-16,-34 0 16,34 0-16,-35 0 15,69 0-15,-68 0 16,34 0-16,-34 0 15,-1 0-15,69 34 16,-68-34-16,34 33 16,-35-33-16,36 0 15,-35 0-15,34 0 16,-34 0-16,33 34 16,-33-34-16,34 34 15,-34-34 1,0 34-1,0-34 1,-1 0-16,1 34 16,0-34-1,0 0 1,0 0 0,-34 34-16,34 0 15,34-34 1,-1 33-1,-33-33-15,0 0 16,0 0 0,-34 33 109,-68-33-110,0 0-15,-33 0 0,33 0 16,-67 34-16,67-34 16,-101 0-16,-36 0 15,138 0-15,-69 0 16,68 0-1,-67 0-15,67 0 16,-67 0-16,-1 0 16,102 0-16,-101 0 15,67 0-15,-33 0 16,33 0-16,-34 0 16,68 34-16,-67-34 15,-35 0-15,102 0 16,-101 0-16,67 0 15,-101 0-15,135 0 16,-101 0-16,33 0 16,68 0-16,-101 0 15,67 0-15,-68 0 16,69 0-16,-35 0 16,68 0-16,-102 0 15,68 0-15,34 0 16,-34 0-16,1 0 15,33 0-15,0 0 16,0 0-16,-34 0 16,35 0-1,-1 0 1,0 0 0,0 0-16,-34 0 15,34 0 1,0 0-1,1 0-15,-1 0 16,0 0-16,-34 0 16,34 0-16,-33 0 15,33 0-15,-34 0 16,34 0-16,0 0 16,0 0-1,68 0 79,0 0-94,0 0 16,-34-34-1,135 34-15,1-34 16,-68 34-16,101 0 15,-101 0-15,67 0 16,-33 0 0,33 0-16,-101 0 15,68 0-15,-35 0 16,-32 0-16,33 0 16,-34 0-1,0 0-15,0 34 16,-1-34-16,35 34 15,-34-34 1,0 0-16,0 34 16,34-34-16,-35 0 15,35 34-15,0-34 16,0 0-16,-1 0 16,-33 0-16,68 34 15,-68-34-15,67 34 16,1-34-16,-1 33 15,1-33 1,-68 0 0,34 34-16,-34-34 15,67 34-15,-33-34 16,-34 0-16,67 0 16,-67 0-16,34 0 15,-34 0-15,34 0 16,-35 0-1,1 0-15,68 0 16,-1 0 0,-67 0-16,34 0 15,-34 0-15,34 0 16,-34 0-16,-1 0 16,35 0-16,-34 0 15,34 0-15,-34 0 16,-1 0-16,1 0 15,1 0-15,-1 0 16,0 0-16,0 0 16,0 0-1,0 0 1,-34-34-16,33 34 16,1 0-16,0 0 15,34 0 1,0 0-1,-35 0 1,1 0-16,0 0 16,0 0-1,-34-34-15,34 34 32,34 0-1,-68-33-31,34 33 15,-1 0 17,-33-34-17,34 34-15,0 0 16,0 0 0,34 0-1,-68-34-15,34 34 16,-1 0-1,1 0 1,-34-34 0,34 34 15,0-34-31,0 0 47,-34 0-47,34 34 62,-34-33-62,34 0 32,0 33-32,-34-34 15,0 0 1,67 0-16,-33-34 15,-34 34 1,34 34 0,-34-33-16,34-1 15,-34 0 17,0 0-1,34 0 0,-34 0 78,-34 0-93,0 34 0,0 0-16,0-33 15,-33-1-15,33 34 16,-34-34-16,34 34 16,-101-34-16,33 34 15,34-34 1,1 34-1,33 0-15,-34 0 16,0-34 0,0 34-16,1 0 15,-1 0 1,34 0 0,0 0-1,0 0-15,-33 0 16,33 0-16,0 0 15,0 0-15,-35 0 16,35 0 0,-33 0-16,33 0 15,0 0-15,0-34 32,0 34-17,0 0 1,1 0-16,33-33 109,101 33-93,-33-33-1,-34 33 1,33 0-16,-33 0 16,35-34-16,-35 34 15,34-34-15,-34 34 16,-1 0-16,1 0 16,34 0-1,0 0 1,-34 0-16,-1 0 15,1 0-15,0 0 16,-34-34-16,34 34 16,0 0 62,-68 0 0,0 0-78,-34 0 16,1 0-1,-1-34-15,0 34 16,-33 0-16,-35-34 15,67 34-15,-66-34 16,67 34-16,-67-33 16,101-1-16,-68 34 15,35 0-15,-35 0 16,34-34-16,34 34 16,1 0-16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2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66.34146" units="1/cm"/>
          <inkml:channelProperty channel="Y" name="resolution" value="40" units="1/cm"/>
          <inkml:channelProperty channel="T" name="resolution" value="1" units="1/dev"/>
        </inkml:channelProperties>
      </inkml:inkSource>
      <inkml:timestamp xml:id="ts0" timeString="2019-12-02T13:44:03.115"/>
    </inkml:context>
    <inkml:brush xml:id="br0">
      <inkml:brushProperty name="width" value="0.23333" units="cm"/>
      <inkml:brushProperty name="height" value="0.46667" units="cm"/>
      <inkml:brushProperty name="color" value="#F4CB9F"/>
      <inkml:brushProperty name="tip" value="rectangle"/>
      <inkml:brushProperty name="rasterOp" value="maskPen"/>
      <inkml:brushProperty name="fitToCurve" value="1"/>
    </inkml:brush>
  </inkml:definitions>
  <inkml:trace contextRef="#ctx0" brushRef="#br0">1 102 0,'0'34'93,"34"-34"-77,-34 33 15,34-33-31,0 34 63,-34-68 265,0 1-328,0-1 15,0 0-15,0 0 16,0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2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66.34146" units="1/cm"/>
          <inkml:channelProperty channel="Y" name="resolution" value="40" units="1/cm"/>
          <inkml:channelProperty channel="T" name="resolution" value="1" units="1/dev"/>
        </inkml:channelProperties>
      </inkml:inkSource>
      <inkml:timestamp xml:id="ts0" timeString="2019-12-02T13:44:04.947"/>
    </inkml:context>
    <inkml:brush xml:id="br0">
      <inkml:brushProperty name="width" value="0.23333" units="cm"/>
      <inkml:brushProperty name="height" value="0.46667" units="cm"/>
      <inkml:brushProperty name="color" value="#F4CB9F"/>
      <inkml:brushProperty name="tip" value="rectangle"/>
      <inkml:brushProperty name="rasterOp" value="maskPen"/>
      <inkml:brushProperty name="fitToCurve" value="1"/>
    </inkml:brush>
  </inkml:definitions>
  <inkml:trace contextRef="#ctx0" brushRef="#br0">1-1 0,'34'0'78,"34"0"-78,-33 0 16,-1 0-1,-1 0-15,35 0 16,-34 0 0,1 0-1,-1 0 126,0 0-141,-34 67 109,0-33-93,0 0-1,0-1-15,0 1 16,0 0 0,0 0-16,0 0 15,0-1 251,-34 1-250,0 0-1,34-1 1,-35-33 78,35 34-94,-34-34 15,0 34 1,0-34-1,34 34 1,-33-34 0,33 33 62,-34-33-31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79478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46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435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18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958899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94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792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201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251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58111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41021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3280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1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1.jpe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1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10" Type="http://schemas.openxmlformats.org/officeDocument/2006/relationships/image" Target="../media/image1.jpeg"/><Relationship Id="rId4" Type="http://schemas.openxmlformats.org/officeDocument/2006/relationships/diagramLayout" Target="../diagrams/layout9.xml"/><Relationship Id="rId9" Type="http://schemas.openxmlformats.org/officeDocument/2006/relationships/image" Target="../media/image40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ustomXml" Target="../ink/ink12.xml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10" Type="http://schemas.openxmlformats.org/officeDocument/2006/relationships/image" Target="../media/image1.jpeg"/><Relationship Id="rId4" Type="http://schemas.openxmlformats.org/officeDocument/2006/relationships/diagramLayout" Target="../diagrams/layout10.xml"/><Relationship Id="rId9" Type="http://schemas.openxmlformats.org/officeDocument/2006/relationships/image" Target="../media/image5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3.xml"/><Relationship Id="rId3" Type="http://schemas.openxmlformats.org/officeDocument/2006/relationships/diagramLayout" Target="../diagrams/layout11.xml"/><Relationship Id="rId7" Type="http://schemas.openxmlformats.org/officeDocument/2006/relationships/image" Target="../media/image5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10" Type="http://schemas.openxmlformats.org/officeDocument/2006/relationships/image" Target="../media/image1.jpeg"/><Relationship Id="rId4" Type="http://schemas.openxmlformats.org/officeDocument/2006/relationships/diagramQuickStyle" Target="../diagrams/quickStyle11.xml"/><Relationship Id="rId9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jpe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6" Type="http://schemas.openxmlformats.org/officeDocument/2006/relationships/diagramColors" Target="../diagrams/colors2.xml"/><Relationship Id="rId11" Type="http://schemas.openxmlformats.org/officeDocument/2006/relationships/image" Target="../media/image9.emf"/><Relationship Id="rId5" Type="http://schemas.openxmlformats.org/officeDocument/2006/relationships/diagramQuickStyle" Target="../diagrams/quickStyle2.xml"/><Relationship Id="rId10" Type="http://schemas.openxmlformats.org/officeDocument/2006/relationships/customXml" Target="../ink/ink1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0.emf"/><Relationship Id="rId18" Type="http://schemas.openxmlformats.org/officeDocument/2006/relationships/image" Target="../media/image1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openxmlformats.org/officeDocument/2006/relationships/customXml" Target="../ink/ink3.xml"/><Relationship Id="rId17" Type="http://schemas.openxmlformats.org/officeDocument/2006/relationships/image" Target="../media/image12.emf"/><Relationship Id="rId2" Type="http://schemas.openxmlformats.org/officeDocument/2006/relationships/slideLayout" Target="../slideLayouts/slideLayout5.xml"/><Relationship Id="rId16" Type="http://schemas.openxmlformats.org/officeDocument/2006/relationships/customXml" Target="../ink/ink5.xml"/><Relationship Id="rId1" Type="http://schemas.openxmlformats.org/officeDocument/2006/relationships/vmlDrawing" Target="../drawings/vmlDrawing3.vml"/><Relationship Id="rId6" Type="http://schemas.openxmlformats.org/officeDocument/2006/relationships/diagramColors" Target="../diagrams/colors3.xml"/><Relationship Id="rId11" Type="http://schemas.openxmlformats.org/officeDocument/2006/relationships/image" Target="../media/image9.emf"/><Relationship Id="rId5" Type="http://schemas.openxmlformats.org/officeDocument/2006/relationships/diagramQuickStyle" Target="../diagrams/quickStyle3.xml"/><Relationship Id="rId15" Type="http://schemas.openxmlformats.org/officeDocument/2006/relationships/image" Target="../media/image11.emf"/><Relationship Id="rId10" Type="http://schemas.openxmlformats.org/officeDocument/2006/relationships/customXml" Target="../ink/ink2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4.emf"/><Relationship Id="rId14" Type="http://schemas.openxmlformats.org/officeDocument/2006/relationships/customXml" Target="../ink/ink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0.emf"/><Relationship Id="rId18" Type="http://schemas.openxmlformats.org/officeDocument/2006/relationships/customXml" Target="../ink/ink10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openxmlformats.org/officeDocument/2006/relationships/customXml" Target="../ink/ink7.xml"/><Relationship Id="rId17" Type="http://schemas.openxmlformats.org/officeDocument/2006/relationships/image" Target="../media/image12.emf"/><Relationship Id="rId2" Type="http://schemas.openxmlformats.org/officeDocument/2006/relationships/slideLayout" Target="../slideLayouts/slideLayout5.xml"/><Relationship Id="rId16" Type="http://schemas.openxmlformats.org/officeDocument/2006/relationships/customXml" Target="../ink/ink9.xml"/><Relationship Id="rId20" Type="http://schemas.openxmlformats.org/officeDocument/2006/relationships/image" Target="../media/image1.jpeg"/><Relationship Id="rId1" Type="http://schemas.openxmlformats.org/officeDocument/2006/relationships/vmlDrawing" Target="../drawings/vmlDrawing4.vml"/><Relationship Id="rId6" Type="http://schemas.openxmlformats.org/officeDocument/2006/relationships/diagramColors" Target="../diagrams/colors4.xml"/><Relationship Id="rId11" Type="http://schemas.openxmlformats.org/officeDocument/2006/relationships/image" Target="../media/image9.emf"/><Relationship Id="rId5" Type="http://schemas.openxmlformats.org/officeDocument/2006/relationships/diagramQuickStyle" Target="../diagrams/quickStyle4.xml"/><Relationship Id="rId15" Type="http://schemas.openxmlformats.org/officeDocument/2006/relationships/image" Target="../media/image11.emf"/><Relationship Id="rId10" Type="http://schemas.openxmlformats.org/officeDocument/2006/relationships/customXml" Target="../ink/ink6.xml"/><Relationship Id="rId19" Type="http://schemas.openxmlformats.org/officeDocument/2006/relationships/image" Target="../media/image13.emf"/><Relationship Id="rId4" Type="http://schemas.openxmlformats.org/officeDocument/2006/relationships/diagramLayout" Target="../diagrams/layout4.xml"/><Relationship Id="rId9" Type="http://schemas.openxmlformats.org/officeDocument/2006/relationships/image" Target="../media/image4.emf"/><Relationship Id="rId14" Type="http://schemas.openxmlformats.org/officeDocument/2006/relationships/customXml" Target="../ink/ink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915127" y="2631611"/>
            <a:ext cx="8361229" cy="2098226"/>
          </a:xfrm>
        </p:spPr>
        <p:txBody>
          <a:bodyPr/>
          <a:lstStyle/>
          <a:p>
            <a:r>
              <a:rPr lang="el-GR" dirty="0" err="1" smtClean="0"/>
              <a:t>Διαβαθμισμενα</a:t>
            </a:r>
            <a:r>
              <a:rPr lang="el-GR" dirty="0" smtClean="0"/>
              <a:t> </a:t>
            </a:r>
            <a:r>
              <a:rPr lang="el-GR" dirty="0" err="1" smtClean="0"/>
              <a:t>κριτηρια</a:t>
            </a:r>
            <a:r>
              <a:rPr lang="el-GR" dirty="0" smtClean="0"/>
              <a:t> </a:t>
            </a:r>
            <a:r>
              <a:rPr lang="el-GR" dirty="0" err="1" smtClean="0"/>
              <a:t>αξιολΟγησης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4" name="Εικόνα 3" descr="IEP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27" y="5476004"/>
            <a:ext cx="4680520" cy="5785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20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843715"/>
          </a:xfrm>
        </p:spPr>
        <p:txBody>
          <a:bodyPr/>
          <a:lstStyle/>
          <a:p>
            <a:r>
              <a:rPr lang="el-GR" dirty="0" smtClean="0"/>
              <a:t>Θέμα Δ’ Οργάνωση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grpSp>
        <p:nvGrpSpPr>
          <p:cNvPr id="8" name="Group 4"/>
          <p:cNvGrpSpPr>
            <a:grpSpLocks noChangeAspect="1"/>
          </p:cNvGrpSpPr>
          <p:nvPr/>
        </p:nvGrpSpPr>
        <p:grpSpPr bwMode="auto">
          <a:xfrm>
            <a:off x="1449388" y="4508500"/>
            <a:ext cx="2647599" cy="2165350"/>
            <a:chOff x="913" y="2840"/>
            <a:chExt cx="2464" cy="1364"/>
          </a:xfrm>
        </p:grpSpPr>
        <p:sp>
          <p:nvSpPr>
            <p:cNvPr id="9" name="AutoShape 3"/>
            <p:cNvSpPr>
              <a:spLocks noChangeAspect="1" noChangeArrowheads="1" noTextEdit="1"/>
            </p:cNvSpPr>
            <p:nvPr/>
          </p:nvSpPr>
          <p:spPr bwMode="auto">
            <a:xfrm>
              <a:off x="913" y="2840"/>
              <a:ext cx="2464" cy="1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grpSp>
          <p:nvGrpSpPr>
            <p:cNvPr id="10" name="Group 205"/>
            <p:cNvGrpSpPr>
              <a:grpSpLocks/>
            </p:cNvGrpSpPr>
            <p:nvPr/>
          </p:nvGrpSpPr>
          <p:grpSpPr bwMode="auto">
            <a:xfrm>
              <a:off x="946" y="2840"/>
              <a:ext cx="2361" cy="1018"/>
              <a:chOff x="946" y="2840"/>
              <a:chExt cx="2361" cy="1018"/>
            </a:xfrm>
          </p:grpSpPr>
          <p:sp>
            <p:nvSpPr>
              <p:cNvPr id="173" name="Rectangle 5"/>
              <p:cNvSpPr>
                <a:spLocks noChangeArrowheads="1"/>
              </p:cNvSpPr>
              <p:nvPr/>
            </p:nvSpPr>
            <p:spPr bwMode="auto">
              <a:xfrm>
                <a:off x="948" y="2842"/>
                <a:ext cx="133" cy="84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76" name="Rectangle 8"/>
              <p:cNvSpPr>
                <a:spLocks noChangeArrowheads="1"/>
              </p:cNvSpPr>
              <p:nvPr/>
            </p:nvSpPr>
            <p:spPr bwMode="auto">
              <a:xfrm flipH="1" flipV="1">
                <a:off x="1067" y="2924"/>
                <a:ext cx="2138" cy="338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74" name="Rectangle 6"/>
              <p:cNvSpPr>
                <a:spLocks noChangeArrowheads="1"/>
              </p:cNvSpPr>
              <p:nvPr/>
            </p:nvSpPr>
            <p:spPr bwMode="auto">
              <a:xfrm>
                <a:off x="948" y="2849"/>
                <a:ext cx="119" cy="3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75" name="Rectangle 7"/>
              <p:cNvSpPr>
                <a:spLocks noChangeArrowheads="1"/>
              </p:cNvSpPr>
              <p:nvPr/>
            </p:nvSpPr>
            <p:spPr bwMode="auto">
              <a:xfrm>
                <a:off x="971" y="2849"/>
                <a:ext cx="11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Βαθμό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7" name="Rectangle 9"/>
              <p:cNvSpPr>
                <a:spLocks noChangeArrowheads="1"/>
              </p:cNvSpPr>
              <p:nvPr/>
            </p:nvSpPr>
            <p:spPr bwMode="auto">
              <a:xfrm>
                <a:off x="1008" y="2887"/>
                <a:ext cx="30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ς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8" name="Rectangle 10"/>
              <p:cNvSpPr>
                <a:spLocks noChangeArrowheads="1"/>
              </p:cNvSpPr>
              <p:nvPr/>
            </p:nvSpPr>
            <p:spPr bwMode="auto">
              <a:xfrm>
                <a:off x="1021" y="2880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9" name="Rectangle 11"/>
              <p:cNvSpPr>
                <a:spLocks noChangeArrowheads="1"/>
              </p:cNvSpPr>
              <p:nvPr/>
            </p:nvSpPr>
            <p:spPr bwMode="auto">
              <a:xfrm>
                <a:off x="1082" y="2842"/>
                <a:ext cx="176" cy="84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80" name="Rectangle 12"/>
              <p:cNvSpPr>
                <a:spLocks noChangeArrowheads="1"/>
              </p:cNvSpPr>
              <p:nvPr/>
            </p:nvSpPr>
            <p:spPr bwMode="auto">
              <a:xfrm>
                <a:off x="1082" y="2868"/>
                <a:ext cx="162" cy="38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81" name="Rectangle 13"/>
              <p:cNvSpPr>
                <a:spLocks noChangeArrowheads="1"/>
              </p:cNvSpPr>
              <p:nvPr/>
            </p:nvSpPr>
            <p:spPr bwMode="auto">
              <a:xfrm>
                <a:off x="1162" y="2868"/>
                <a:ext cx="3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7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2" name="Rectangle 14"/>
              <p:cNvSpPr>
                <a:spLocks noChangeArrowheads="1"/>
              </p:cNvSpPr>
              <p:nvPr/>
            </p:nvSpPr>
            <p:spPr bwMode="auto">
              <a:xfrm>
                <a:off x="1178" y="2861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3" name="Rectangle 15"/>
              <p:cNvSpPr>
                <a:spLocks noChangeArrowheads="1"/>
              </p:cNvSpPr>
              <p:nvPr/>
            </p:nvSpPr>
            <p:spPr bwMode="auto">
              <a:xfrm>
                <a:off x="1259" y="2842"/>
                <a:ext cx="178" cy="84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84" name="Rectangle 16"/>
              <p:cNvSpPr>
                <a:spLocks noChangeArrowheads="1"/>
              </p:cNvSpPr>
              <p:nvPr/>
            </p:nvSpPr>
            <p:spPr bwMode="auto">
              <a:xfrm>
                <a:off x="1259" y="2868"/>
                <a:ext cx="164" cy="38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85" name="Rectangle 17"/>
              <p:cNvSpPr>
                <a:spLocks noChangeArrowheads="1"/>
              </p:cNvSpPr>
              <p:nvPr/>
            </p:nvSpPr>
            <p:spPr bwMode="auto">
              <a:xfrm>
                <a:off x="1340" y="2868"/>
                <a:ext cx="3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6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6" name="Rectangle 18"/>
              <p:cNvSpPr>
                <a:spLocks noChangeArrowheads="1"/>
              </p:cNvSpPr>
              <p:nvPr/>
            </p:nvSpPr>
            <p:spPr bwMode="auto">
              <a:xfrm>
                <a:off x="1356" y="2861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7" name="Rectangle 19"/>
              <p:cNvSpPr>
                <a:spLocks noChangeArrowheads="1"/>
              </p:cNvSpPr>
              <p:nvPr/>
            </p:nvSpPr>
            <p:spPr bwMode="auto">
              <a:xfrm>
                <a:off x="1438" y="2842"/>
                <a:ext cx="357" cy="84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88" name="Rectangle 20"/>
              <p:cNvSpPr>
                <a:spLocks noChangeArrowheads="1"/>
              </p:cNvSpPr>
              <p:nvPr/>
            </p:nvSpPr>
            <p:spPr bwMode="auto">
              <a:xfrm>
                <a:off x="1438" y="2868"/>
                <a:ext cx="343" cy="38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89" name="Rectangle 21"/>
              <p:cNvSpPr>
                <a:spLocks noChangeArrowheads="1"/>
              </p:cNvSpPr>
              <p:nvPr/>
            </p:nvSpPr>
            <p:spPr bwMode="auto">
              <a:xfrm>
                <a:off x="1609" y="2868"/>
                <a:ext cx="3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5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0" name="Rectangle 22"/>
              <p:cNvSpPr>
                <a:spLocks noChangeArrowheads="1"/>
              </p:cNvSpPr>
              <p:nvPr/>
            </p:nvSpPr>
            <p:spPr bwMode="auto">
              <a:xfrm>
                <a:off x="1624" y="2861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1" name="Rectangle 23"/>
              <p:cNvSpPr>
                <a:spLocks noChangeArrowheads="1"/>
              </p:cNvSpPr>
              <p:nvPr/>
            </p:nvSpPr>
            <p:spPr bwMode="auto">
              <a:xfrm>
                <a:off x="1796" y="2842"/>
                <a:ext cx="66" cy="84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92" name="Rectangle 24"/>
              <p:cNvSpPr>
                <a:spLocks noChangeArrowheads="1"/>
              </p:cNvSpPr>
              <p:nvPr/>
            </p:nvSpPr>
            <p:spPr bwMode="auto">
              <a:xfrm>
                <a:off x="1796" y="2868"/>
                <a:ext cx="52" cy="38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93" name="Rectangle 25"/>
              <p:cNvSpPr>
                <a:spLocks noChangeArrowheads="1"/>
              </p:cNvSpPr>
              <p:nvPr/>
            </p:nvSpPr>
            <p:spPr bwMode="auto">
              <a:xfrm>
                <a:off x="1821" y="2868"/>
                <a:ext cx="3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4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4" name="Rectangle 26"/>
              <p:cNvSpPr>
                <a:spLocks noChangeArrowheads="1"/>
              </p:cNvSpPr>
              <p:nvPr/>
            </p:nvSpPr>
            <p:spPr bwMode="auto">
              <a:xfrm>
                <a:off x="1837" y="2861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5" name="Rectangle 27"/>
              <p:cNvSpPr>
                <a:spLocks noChangeArrowheads="1"/>
              </p:cNvSpPr>
              <p:nvPr/>
            </p:nvSpPr>
            <p:spPr bwMode="auto">
              <a:xfrm>
                <a:off x="1863" y="2842"/>
                <a:ext cx="444" cy="84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96" name="Rectangle 28"/>
              <p:cNvSpPr>
                <a:spLocks noChangeArrowheads="1"/>
              </p:cNvSpPr>
              <p:nvPr/>
            </p:nvSpPr>
            <p:spPr bwMode="auto">
              <a:xfrm>
                <a:off x="1863" y="2868"/>
                <a:ext cx="431" cy="38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97" name="Rectangle 29"/>
              <p:cNvSpPr>
                <a:spLocks noChangeArrowheads="1"/>
              </p:cNvSpPr>
              <p:nvPr/>
            </p:nvSpPr>
            <p:spPr bwMode="auto">
              <a:xfrm>
                <a:off x="2077" y="2868"/>
                <a:ext cx="3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8" name="Rectangle 30"/>
              <p:cNvSpPr>
                <a:spLocks noChangeArrowheads="1"/>
              </p:cNvSpPr>
              <p:nvPr/>
            </p:nvSpPr>
            <p:spPr bwMode="auto">
              <a:xfrm>
                <a:off x="2093" y="2861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9" name="Rectangle 31"/>
              <p:cNvSpPr>
                <a:spLocks noChangeArrowheads="1"/>
              </p:cNvSpPr>
              <p:nvPr/>
            </p:nvSpPr>
            <p:spPr bwMode="auto">
              <a:xfrm>
                <a:off x="2308" y="2842"/>
                <a:ext cx="403" cy="84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00" name="Rectangle 32"/>
              <p:cNvSpPr>
                <a:spLocks noChangeArrowheads="1"/>
              </p:cNvSpPr>
              <p:nvPr/>
            </p:nvSpPr>
            <p:spPr bwMode="auto">
              <a:xfrm>
                <a:off x="2308" y="2868"/>
                <a:ext cx="389" cy="38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01" name="Rectangle 33"/>
              <p:cNvSpPr>
                <a:spLocks noChangeArrowheads="1"/>
              </p:cNvSpPr>
              <p:nvPr/>
            </p:nvSpPr>
            <p:spPr bwMode="auto">
              <a:xfrm>
                <a:off x="2502" y="2868"/>
                <a:ext cx="3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2" name="Rectangle 34"/>
              <p:cNvSpPr>
                <a:spLocks noChangeArrowheads="1"/>
              </p:cNvSpPr>
              <p:nvPr/>
            </p:nvSpPr>
            <p:spPr bwMode="auto">
              <a:xfrm>
                <a:off x="2518" y="2861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3" name="Rectangle 35"/>
              <p:cNvSpPr>
                <a:spLocks noChangeArrowheads="1"/>
              </p:cNvSpPr>
              <p:nvPr/>
            </p:nvSpPr>
            <p:spPr bwMode="auto">
              <a:xfrm>
                <a:off x="2712" y="2842"/>
                <a:ext cx="377" cy="84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04" name="Rectangle 36"/>
              <p:cNvSpPr>
                <a:spLocks noChangeArrowheads="1"/>
              </p:cNvSpPr>
              <p:nvPr/>
            </p:nvSpPr>
            <p:spPr bwMode="auto">
              <a:xfrm>
                <a:off x="2712" y="2868"/>
                <a:ext cx="363" cy="38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05" name="Rectangle 37"/>
              <p:cNvSpPr>
                <a:spLocks noChangeArrowheads="1"/>
              </p:cNvSpPr>
              <p:nvPr/>
            </p:nvSpPr>
            <p:spPr bwMode="auto">
              <a:xfrm>
                <a:off x="2893" y="2868"/>
                <a:ext cx="3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" name="Rectangle 38"/>
              <p:cNvSpPr>
                <a:spLocks noChangeArrowheads="1"/>
              </p:cNvSpPr>
              <p:nvPr/>
            </p:nvSpPr>
            <p:spPr bwMode="auto">
              <a:xfrm>
                <a:off x="2908" y="2861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" name="Rectangle 39"/>
              <p:cNvSpPr>
                <a:spLocks noChangeArrowheads="1"/>
              </p:cNvSpPr>
              <p:nvPr/>
            </p:nvSpPr>
            <p:spPr bwMode="auto">
              <a:xfrm>
                <a:off x="3090" y="2842"/>
                <a:ext cx="217" cy="84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08" name="Rectangle 40"/>
              <p:cNvSpPr>
                <a:spLocks noChangeArrowheads="1"/>
              </p:cNvSpPr>
              <p:nvPr/>
            </p:nvSpPr>
            <p:spPr bwMode="auto">
              <a:xfrm>
                <a:off x="3090" y="2868"/>
                <a:ext cx="203" cy="38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09" name="Rectangle 41"/>
              <p:cNvSpPr>
                <a:spLocks noChangeArrowheads="1"/>
              </p:cNvSpPr>
              <p:nvPr/>
            </p:nvSpPr>
            <p:spPr bwMode="auto">
              <a:xfrm>
                <a:off x="3191" y="2868"/>
                <a:ext cx="3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0" name="Rectangle 42"/>
              <p:cNvSpPr>
                <a:spLocks noChangeArrowheads="1"/>
              </p:cNvSpPr>
              <p:nvPr/>
            </p:nvSpPr>
            <p:spPr bwMode="auto">
              <a:xfrm>
                <a:off x="3206" y="2861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1" name="Rectangle 43"/>
              <p:cNvSpPr>
                <a:spLocks noChangeArrowheads="1"/>
              </p:cNvSpPr>
              <p:nvPr/>
            </p:nvSpPr>
            <p:spPr bwMode="auto">
              <a:xfrm>
                <a:off x="946" y="2840"/>
                <a:ext cx="2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12" name="Rectangle 44"/>
              <p:cNvSpPr>
                <a:spLocks noChangeArrowheads="1"/>
              </p:cNvSpPr>
              <p:nvPr/>
            </p:nvSpPr>
            <p:spPr bwMode="auto">
              <a:xfrm>
                <a:off x="946" y="2840"/>
                <a:ext cx="2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13" name="Rectangle 45"/>
              <p:cNvSpPr>
                <a:spLocks noChangeArrowheads="1"/>
              </p:cNvSpPr>
              <p:nvPr/>
            </p:nvSpPr>
            <p:spPr bwMode="auto">
              <a:xfrm>
                <a:off x="948" y="2840"/>
                <a:ext cx="132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14" name="Rectangle 46"/>
              <p:cNvSpPr>
                <a:spLocks noChangeArrowheads="1"/>
              </p:cNvSpPr>
              <p:nvPr/>
            </p:nvSpPr>
            <p:spPr bwMode="auto">
              <a:xfrm>
                <a:off x="948" y="2842"/>
                <a:ext cx="132" cy="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15" name="Rectangle 47"/>
              <p:cNvSpPr>
                <a:spLocks noChangeArrowheads="1"/>
              </p:cNvSpPr>
              <p:nvPr/>
            </p:nvSpPr>
            <p:spPr bwMode="auto">
              <a:xfrm>
                <a:off x="1080" y="2842"/>
                <a:ext cx="2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16" name="Rectangle 48"/>
              <p:cNvSpPr>
                <a:spLocks noChangeArrowheads="1"/>
              </p:cNvSpPr>
              <p:nvPr/>
            </p:nvSpPr>
            <p:spPr bwMode="auto">
              <a:xfrm>
                <a:off x="1080" y="2840"/>
                <a:ext cx="2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17" name="Rectangle 49"/>
              <p:cNvSpPr>
                <a:spLocks noChangeArrowheads="1"/>
              </p:cNvSpPr>
              <p:nvPr/>
            </p:nvSpPr>
            <p:spPr bwMode="auto">
              <a:xfrm>
                <a:off x="1082" y="2840"/>
                <a:ext cx="175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18" name="Rectangle 50"/>
              <p:cNvSpPr>
                <a:spLocks noChangeArrowheads="1"/>
              </p:cNvSpPr>
              <p:nvPr/>
            </p:nvSpPr>
            <p:spPr bwMode="auto">
              <a:xfrm>
                <a:off x="1082" y="2842"/>
                <a:ext cx="175" cy="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19" name="Rectangle 51"/>
              <p:cNvSpPr>
                <a:spLocks noChangeArrowheads="1"/>
              </p:cNvSpPr>
              <p:nvPr/>
            </p:nvSpPr>
            <p:spPr bwMode="auto">
              <a:xfrm>
                <a:off x="1257" y="2842"/>
                <a:ext cx="2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20" name="Rectangle 52"/>
              <p:cNvSpPr>
                <a:spLocks noChangeArrowheads="1"/>
              </p:cNvSpPr>
              <p:nvPr/>
            </p:nvSpPr>
            <p:spPr bwMode="auto">
              <a:xfrm>
                <a:off x="1257" y="2840"/>
                <a:ext cx="2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21" name="Rectangle 53"/>
              <p:cNvSpPr>
                <a:spLocks noChangeArrowheads="1"/>
              </p:cNvSpPr>
              <p:nvPr/>
            </p:nvSpPr>
            <p:spPr bwMode="auto">
              <a:xfrm>
                <a:off x="1259" y="2840"/>
                <a:ext cx="177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22" name="Rectangle 54"/>
              <p:cNvSpPr>
                <a:spLocks noChangeArrowheads="1"/>
              </p:cNvSpPr>
              <p:nvPr/>
            </p:nvSpPr>
            <p:spPr bwMode="auto">
              <a:xfrm>
                <a:off x="1259" y="2842"/>
                <a:ext cx="177" cy="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23" name="Rectangle 55"/>
              <p:cNvSpPr>
                <a:spLocks noChangeArrowheads="1"/>
              </p:cNvSpPr>
              <p:nvPr/>
            </p:nvSpPr>
            <p:spPr bwMode="auto">
              <a:xfrm>
                <a:off x="1436" y="2842"/>
                <a:ext cx="2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24" name="Rectangle 56"/>
              <p:cNvSpPr>
                <a:spLocks noChangeArrowheads="1"/>
              </p:cNvSpPr>
              <p:nvPr/>
            </p:nvSpPr>
            <p:spPr bwMode="auto">
              <a:xfrm>
                <a:off x="1436" y="2840"/>
                <a:ext cx="2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25" name="Rectangle 57"/>
              <p:cNvSpPr>
                <a:spLocks noChangeArrowheads="1"/>
              </p:cNvSpPr>
              <p:nvPr/>
            </p:nvSpPr>
            <p:spPr bwMode="auto">
              <a:xfrm>
                <a:off x="1438" y="2840"/>
                <a:ext cx="356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26" name="Rectangle 58"/>
              <p:cNvSpPr>
                <a:spLocks noChangeArrowheads="1"/>
              </p:cNvSpPr>
              <p:nvPr/>
            </p:nvSpPr>
            <p:spPr bwMode="auto">
              <a:xfrm>
                <a:off x="1438" y="2842"/>
                <a:ext cx="356" cy="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27" name="Rectangle 59"/>
              <p:cNvSpPr>
                <a:spLocks noChangeArrowheads="1"/>
              </p:cNvSpPr>
              <p:nvPr/>
            </p:nvSpPr>
            <p:spPr bwMode="auto">
              <a:xfrm>
                <a:off x="1794" y="2842"/>
                <a:ext cx="2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28" name="Rectangle 60"/>
              <p:cNvSpPr>
                <a:spLocks noChangeArrowheads="1"/>
              </p:cNvSpPr>
              <p:nvPr/>
            </p:nvSpPr>
            <p:spPr bwMode="auto">
              <a:xfrm>
                <a:off x="1794" y="2840"/>
                <a:ext cx="2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29" name="Rectangle 61"/>
              <p:cNvSpPr>
                <a:spLocks noChangeArrowheads="1"/>
              </p:cNvSpPr>
              <p:nvPr/>
            </p:nvSpPr>
            <p:spPr bwMode="auto">
              <a:xfrm>
                <a:off x="1796" y="2840"/>
                <a:ext cx="65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30" name="Rectangle 62"/>
              <p:cNvSpPr>
                <a:spLocks noChangeArrowheads="1"/>
              </p:cNvSpPr>
              <p:nvPr/>
            </p:nvSpPr>
            <p:spPr bwMode="auto">
              <a:xfrm>
                <a:off x="1796" y="2842"/>
                <a:ext cx="65" cy="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31" name="Rectangle 63"/>
              <p:cNvSpPr>
                <a:spLocks noChangeArrowheads="1"/>
              </p:cNvSpPr>
              <p:nvPr/>
            </p:nvSpPr>
            <p:spPr bwMode="auto">
              <a:xfrm>
                <a:off x="1861" y="2842"/>
                <a:ext cx="2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32" name="Rectangle 64"/>
              <p:cNvSpPr>
                <a:spLocks noChangeArrowheads="1"/>
              </p:cNvSpPr>
              <p:nvPr/>
            </p:nvSpPr>
            <p:spPr bwMode="auto">
              <a:xfrm>
                <a:off x="1861" y="2840"/>
                <a:ext cx="2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33" name="Rectangle 65"/>
              <p:cNvSpPr>
                <a:spLocks noChangeArrowheads="1"/>
              </p:cNvSpPr>
              <p:nvPr/>
            </p:nvSpPr>
            <p:spPr bwMode="auto">
              <a:xfrm>
                <a:off x="1863" y="2840"/>
                <a:ext cx="443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34" name="Rectangle 66"/>
              <p:cNvSpPr>
                <a:spLocks noChangeArrowheads="1"/>
              </p:cNvSpPr>
              <p:nvPr/>
            </p:nvSpPr>
            <p:spPr bwMode="auto">
              <a:xfrm>
                <a:off x="1863" y="2842"/>
                <a:ext cx="443" cy="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35" name="Rectangle 67"/>
              <p:cNvSpPr>
                <a:spLocks noChangeArrowheads="1"/>
              </p:cNvSpPr>
              <p:nvPr/>
            </p:nvSpPr>
            <p:spPr bwMode="auto">
              <a:xfrm>
                <a:off x="2306" y="2842"/>
                <a:ext cx="2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36" name="Rectangle 68"/>
              <p:cNvSpPr>
                <a:spLocks noChangeArrowheads="1"/>
              </p:cNvSpPr>
              <p:nvPr/>
            </p:nvSpPr>
            <p:spPr bwMode="auto">
              <a:xfrm>
                <a:off x="2306" y="2840"/>
                <a:ext cx="2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37" name="Rectangle 69"/>
              <p:cNvSpPr>
                <a:spLocks noChangeArrowheads="1"/>
              </p:cNvSpPr>
              <p:nvPr/>
            </p:nvSpPr>
            <p:spPr bwMode="auto">
              <a:xfrm>
                <a:off x="2308" y="2840"/>
                <a:ext cx="402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38" name="Rectangle 70"/>
              <p:cNvSpPr>
                <a:spLocks noChangeArrowheads="1"/>
              </p:cNvSpPr>
              <p:nvPr/>
            </p:nvSpPr>
            <p:spPr bwMode="auto">
              <a:xfrm>
                <a:off x="2308" y="2842"/>
                <a:ext cx="402" cy="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39" name="Rectangle 71"/>
              <p:cNvSpPr>
                <a:spLocks noChangeArrowheads="1"/>
              </p:cNvSpPr>
              <p:nvPr/>
            </p:nvSpPr>
            <p:spPr bwMode="auto">
              <a:xfrm>
                <a:off x="2710" y="2842"/>
                <a:ext cx="1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0" name="Rectangle 72"/>
              <p:cNvSpPr>
                <a:spLocks noChangeArrowheads="1"/>
              </p:cNvSpPr>
              <p:nvPr/>
            </p:nvSpPr>
            <p:spPr bwMode="auto">
              <a:xfrm>
                <a:off x="2710" y="2840"/>
                <a:ext cx="1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1" name="Rectangle 73"/>
              <p:cNvSpPr>
                <a:spLocks noChangeArrowheads="1"/>
              </p:cNvSpPr>
              <p:nvPr/>
            </p:nvSpPr>
            <p:spPr bwMode="auto">
              <a:xfrm>
                <a:off x="2711" y="2840"/>
                <a:ext cx="377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2" name="Rectangle 74"/>
              <p:cNvSpPr>
                <a:spLocks noChangeArrowheads="1"/>
              </p:cNvSpPr>
              <p:nvPr/>
            </p:nvSpPr>
            <p:spPr bwMode="auto">
              <a:xfrm>
                <a:off x="2711" y="2842"/>
                <a:ext cx="377" cy="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3" name="Rectangle 75"/>
              <p:cNvSpPr>
                <a:spLocks noChangeArrowheads="1"/>
              </p:cNvSpPr>
              <p:nvPr/>
            </p:nvSpPr>
            <p:spPr bwMode="auto">
              <a:xfrm>
                <a:off x="3088" y="2842"/>
                <a:ext cx="2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4" name="Rectangle 76"/>
              <p:cNvSpPr>
                <a:spLocks noChangeArrowheads="1"/>
              </p:cNvSpPr>
              <p:nvPr/>
            </p:nvSpPr>
            <p:spPr bwMode="auto">
              <a:xfrm>
                <a:off x="3088" y="2840"/>
                <a:ext cx="2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5" name="Rectangle 77"/>
              <p:cNvSpPr>
                <a:spLocks noChangeArrowheads="1"/>
              </p:cNvSpPr>
              <p:nvPr/>
            </p:nvSpPr>
            <p:spPr bwMode="auto">
              <a:xfrm>
                <a:off x="3090" y="2840"/>
                <a:ext cx="216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6" name="Rectangle 78"/>
              <p:cNvSpPr>
                <a:spLocks noChangeArrowheads="1"/>
              </p:cNvSpPr>
              <p:nvPr/>
            </p:nvSpPr>
            <p:spPr bwMode="auto">
              <a:xfrm>
                <a:off x="3090" y="2842"/>
                <a:ext cx="216" cy="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7" name="Rectangle 79"/>
              <p:cNvSpPr>
                <a:spLocks noChangeArrowheads="1"/>
              </p:cNvSpPr>
              <p:nvPr/>
            </p:nvSpPr>
            <p:spPr bwMode="auto">
              <a:xfrm>
                <a:off x="3306" y="2840"/>
                <a:ext cx="1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8" name="Rectangle 80"/>
              <p:cNvSpPr>
                <a:spLocks noChangeArrowheads="1"/>
              </p:cNvSpPr>
              <p:nvPr/>
            </p:nvSpPr>
            <p:spPr bwMode="auto">
              <a:xfrm>
                <a:off x="3306" y="2840"/>
                <a:ext cx="1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9" name="Rectangle 81"/>
              <p:cNvSpPr>
                <a:spLocks noChangeArrowheads="1"/>
              </p:cNvSpPr>
              <p:nvPr/>
            </p:nvSpPr>
            <p:spPr bwMode="auto">
              <a:xfrm>
                <a:off x="946" y="2849"/>
                <a:ext cx="2" cy="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0" name="Rectangle 82"/>
              <p:cNvSpPr>
                <a:spLocks noChangeArrowheads="1"/>
              </p:cNvSpPr>
              <p:nvPr/>
            </p:nvSpPr>
            <p:spPr bwMode="auto">
              <a:xfrm>
                <a:off x="1080" y="2849"/>
                <a:ext cx="2" cy="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1" name="Rectangle 83"/>
              <p:cNvSpPr>
                <a:spLocks noChangeArrowheads="1"/>
              </p:cNvSpPr>
              <p:nvPr/>
            </p:nvSpPr>
            <p:spPr bwMode="auto">
              <a:xfrm>
                <a:off x="1257" y="2849"/>
                <a:ext cx="2" cy="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2" name="Rectangle 84"/>
              <p:cNvSpPr>
                <a:spLocks noChangeArrowheads="1"/>
              </p:cNvSpPr>
              <p:nvPr/>
            </p:nvSpPr>
            <p:spPr bwMode="auto">
              <a:xfrm>
                <a:off x="1436" y="2849"/>
                <a:ext cx="2" cy="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3" name="Rectangle 85"/>
              <p:cNvSpPr>
                <a:spLocks noChangeArrowheads="1"/>
              </p:cNvSpPr>
              <p:nvPr/>
            </p:nvSpPr>
            <p:spPr bwMode="auto">
              <a:xfrm>
                <a:off x="1794" y="2849"/>
                <a:ext cx="2" cy="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4" name="Rectangle 86"/>
              <p:cNvSpPr>
                <a:spLocks noChangeArrowheads="1"/>
              </p:cNvSpPr>
              <p:nvPr/>
            </p:nvSpPr>
            <p:spPr bwMode="auto">
              <a:xfrm>
                <a:off x="1861" y="2849"/>
                <a:ext cx="2" cy="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5" name="Rectangle 87"/>
              <p:cNvSpPr>
                <a:spLocks noChangeArrowheads="1"/>
              </p:cNvSpPr>
              <p:nvPr/>
            </p:nvSpPr>
            <p:spPr bwMode="auto">
              <a:xfrm>
                <a:off x="2306" y="2849"/>
                <a:ext cx="2" cy="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6" name="Rectangle 88"/>
              <p:cNvSpPr>
                <a:spLocks noChangeArrowheads="1"/>
              </p:cNvSpPr>
              <p:nvPr/>
            </p:nvSpPr>
            <p:spPr bwMode="auto">
              <a:xfrm>
                <a:off x="2710" y="2849"/>
                <a:ext cx="1" cy="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7" name="Rectangle 89"/>
              <p:cNvSpPr>
                <a:spLocks noChangeArrowheads="1"/>
              </p:cNvSpPr>
              <p:nvPr/>
            </p:nvSpPr>
            <p:spPr bwMode="auto">
              <a:xfrm>
                <a:off x="3088" y="2849"/>
                <a:ext cx="2" cy="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8" name="Rectangle 90"/>
              <p:cNvSpPr>
                <a:spLocks noChangeArrowheads="1"/>
              </p:cNvSpPr>
              <p:nvPr/>
            </p:nvSpPr>
            <p:spPr bwMode="auto">
              <a:xfrm>
                <a:off x="3306" y="2849"/>
                <a:ext cx="1" cy="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9" name="Rectangle 91"/>
              <p:cNvSpPr>
                <a:spLocks noChangeArrowheads="1"/>
              </p:cNvSpPr>
              <p:nvPr/>
            </p:nvSpPr>
            <p:spPr bwMode="auto">
              <a:xfrm>
                <a:off x="948" y="2927"/>
                <a:ext cx="133" cy="363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60" name="Rectangle 92"/>
              <p:cNvSpPr>
                <a:spLocks noChangeArrowheads="1"/>
              </p:cNvSpPr>
              <p:nvPr/>
            </p:nvSpPr>
            <p:spPr bwMode="auto">
              <a:xfrm>
                <a:off x="948" y="2934"/>
                <a:ext cx="119" cy="233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61" name="Rectangle 93"/>
              <p:cNvSpPr>
                <a:spLocks noChangeArrowheads="1"/>
              </p:cNvSpPr>
              <p:nvPr/>
            </p:nvSpPr>
            <p:spPr bwMode="auto">
              <a:xfrm>
                <a:off x="1034" y="3131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2" name="Rectangle 94"/>
              <p:cNvSpPr>
                <a:spLocks noChangeArrowheads="1"/>
              </p:cNvSpPr>
              <p:nvPr/>
            </p:nvSpPr>
            <p:spPr bwMode="auto">
              <a:xfrm>
                <a:off x="1101" y="2938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3" name="Rectangle 95"/>
              <p:cNvSpPr>
                <a:spLocks noChangeArrowheads="1"/>
              </p:cNvSpPr>
              <p:nvPr/>
            </p:nvSpPr>
            <p:spPr bwMode="auto">
              <a:xfrm>
                <a:off x="1119" y="2935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4" name="Rectangle 96"/>
              <p:cNvSpPr>
                <a:spLocks noChangeArrowheads="1"/>
              </p:cNvSpPr>
              <p:nvPr/>
            </p:nvSpPr>
            <p:spPr bwMode="auto">
              <a:xfrm>
                <a:off x="1131" y="2934"/>
                <a:ext cx="30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Παρουσιάζονται όλες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5" name="Rectangle 97"/>
              <p:cNvSpPr>
                <a:spLocks noChangeArrowheads="1"/>
              </p:cNvSpPr>
              <p:nvPr/>
            </p:nvSpPr>
            <p:spPr bwMode="auto">
              <a:xfrm>
                <a:off x="1131" y="2974"/>
                <a:ext cx="245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οι κύριες έννοιες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6" name="Rectangle 98"/>
              <p:cNvSpPr>
                <a:spLocks noChangeArrowheads="1"/>
              </p:cNvSpPr>
              <p:nvPr/>
            </p:nvSpPr>
            <p:spPr bwMode="auto">
              <a:xfrm>
                <a:off x="1353" y="2967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7" name="Rectangle 99"/>
              <p:cNvSpPr>
                <a:spLocks noChangeArrowheads="1"/>
              </p:cNvSpPr>
              <p:nvPr/>
            </p:nvSpPr>
            <p:spPr bwMode="auto">
              <a:xfrm>
                <a:off x="1101" y="3017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8" name="Rectangle 100"/>
              <p:cNvSpPr>
                <a:spLocks noChangeArrowheads="1"/>
              </p:cNvSpPr>
              <p:nvPr/>
            </p:nvSpPr>
            <p:spPr bwMode="auto">
              <a:xfrm>
                <a:off x="1119" y="3014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9" name="Rectangle 101"/>
              <p:cNvSpPr>
                <a:spLocks noChangeArrowheads="1"/>
              </p:cNvSpPr>
              <p:nvPr/>
            </p:nvSpPr>
            <p:spPr bwMode="auto">
              <a:xfrm>
                <a:off x="1131" y="3013"/>
                <a:ext cx="25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Περιλαμβάνονται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0" name="Rectangle 102"/>
              <p:cNvSpPr>
                <a:spLocks noChangeArrowheads="1"/>
              </p:cNvSpPr>
              <p:nvPr/>
            </p:nvSpPr>
            <p:spPr bwMode="auto">
              <a:xfrm>
                <a:off x="1131" y="3052"/>
                <a:ext cx="171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σημαντικές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1" name="Rectangle 103"/>
              <p:cNvSpPr>
                <a:spLocks noChangeArrowheads="1"/>
              </p:cNvSpPr>
              <p:nvPr/>
            </p:nvSpPr>
            <p:spPr bwMode="auto">
              <a:xfrm>
                <a:off x="1131" y="3090"/>
                <a:ext cx="262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συμπληρωματικές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2" name="Rectangle 104"/>
              <p:cNvSpPr>
                <a:spLocks noChangeArrowheads="1"/>
              </p:cNvSpPr>
              <p:nvPr/>
            </p:nvSpPr>
            <p:spPr bwMode="auto">
              <a:xfrm>
                <a:off x="1131" y="3128"/>
                <a:ext cx="190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πληροφορίες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3" name="Rectangle 105"/>
              <p:cNvSpPr>
                <a:spLocks noChangeArrowheads="1"/>
              </p:cNvSpPr>
              <p:nvPr/>
            </p:nvSpPr>
            <p:spPr bwMode="auto">
              <a:xfrm>
                <a:off x="1299" y="3121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4" name="Rectangle 106"/>
              <p:cNvSpPr>
                <a:spLocks noChangeArrowheads="1"/>
              </p:cNvSpPr>
              <p:nvPr/>
            </p:nvSpPr>
            <p:spPr bwMode="auto">
              <a:xfrm>
                <a:off x="1101" y="3172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5" name="Rectangle 107"/>
              <p:cNvSpPr>
                <a:spLocks noChangeArrowheads="1"/>
              </p:cNvSpPr>
              <p:nvPr/>
            </p:nvSpPr>
            <p:spPr bwMode="auto">
              <a:xfrm>
                <a:off x="1119" y="3169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6" name="Rectangle 108"/>
              <p:cNvSpPr>
                <a:spLocks noChangeArrowheads="1"/>
              </p:cNvSpPr>
              <p:nvPr/>
            </p:nvSpPr>
            <p:spPr bwMode="auto">
              <a:xfrm>
                <a:off x="1131" y="3168"/>
                <a:ext cx="320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Μεταφέρεται πειστικά </a:t>
                </a:r>
                <a:endParaRPr kumimoji="0" lang="el-GR" altLang="el-G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7" name="Rectangle 109"/>
              <p:cNvSpPr>
                <a:spLocks noChangeArrowheads="1"/>
              </p:cNvSpPr>
              <p:nvPr/>
            </p:nvSpPr>
            <p:spPr bwMode="auto">
              <a:xfrm>
                <a:off x="1131" y="3209"/>
                <a:ext cx="194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η άποψη του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8" name="Rectangle 110"/>
              <p:cNvSpPr>
                <a:spLocks noChangeArrowheads="1"/>
              </p:cNvSpPr>
              <p:nvPr/>
            </p:nvSpPr>
            <p:spPr bwMode="auto">
              <a:xfrm>
                <a:off x="1131" y="3250"/>
                <a:ext cx="166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συγγραφέα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9" name="Rectangle 111"/>
              <p:cNvSpPr>
                <a:spLocks noChangeArrowheads="1"/>
              </p:cNvSpPr>
              <p:nvPr/>
            </p:nvSpPr>
            <p:spPr bwMode="auto">
              <a:xfrm>
                <a:off x="1277" y="3243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0" name="Rectangle 112"/>
              <p:cNvSpPr>
                <a:spLocks noChangeArrowheads="1"/>
              </p:cNvSpPr>
              <p:nvPr/>
            </p:nvSpPr>
            <p:spPr bwMode="auto">
              <a:xfrm>
                <a:off x="1449" y="2938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1" name="Rectangle 113"/>
              <p:cNvSpPr>
                <a:spLocks noChangeArrowheads="1"/>
              </p:cNvSpPr>
              <p:nvPr/>
            </p:nvSpPr>
            <p:spPr bwMode="auto">
              <a:xfrm>
                <a:off x="1468" y="2935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2" name="Rectangle 114"/>
              <p:cNvSpPr>
                <a:spLocks noChangeArrowheads="1"/>
              </p:cNvSpPr>
              <p:nvPr/>
            </p:nvSpPr>
            <p:spPr bwMode="auto">
              <a:xfrm>
                <a:off x="1511" y="2934"/>
                <a:ext cx="270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Παρουσιάζονται οι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3" name="Rectangle 115"/>
              <p:cNvSpPr>
                <a:spLocks noChangeArrowheads="1"/>
              </p:cNvSpPr>
              <p:nvPr/>
            </p:nvSpPr>
            <p:spPr bwMode="auto">
              <a:xfrm>
                <a:off x="1511" y="2973"/>
                <a:ext cx="295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περισσότερες κύριες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4" name="Rectangle 116"/>
              <p:cNvSpPr>
                <a:spLocks noChangeArrowheads="1"/>
              </p:cNvSpPr>
              <p:nvPr/>
            </p:nvSpPr>
            <p:spPr bwMode="auto">
              <a:xfrm>
                <a:off x="1781" y="2966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5" name="Rectangle 117"/>
              <p:cNvSpPr>
                <a:spLocks noChangeArrowheads="1"/>
              </p:cNvSpPr>
              <p:nvPr/>
            </p:nvSpPr>
            <p:spPr bwMode="auto">
              <a:xfrm>
                <a:off x="1511" y="3012"/>
                <a:ext cx="120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έννοιες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6" name="Rectangle 118"/>
              <p:cNvSpPr>
                <a:spLocks noChangeArrowheads="1"/>
              </p:cNvSpPr>
              <p:nvPr/>
            </p:nvSpPr>
            <p:spPr bwMode="auto">
              <a:xfrm>
                <a:off x="1612" y="3005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7" name="Rectangle 119"/>
              <p:cNvSpPr>
                <a:spLocks noChangeArrowheads="1"/>
              </p:cNvSpPr>
              <p:nvPr/>
            </p:nvSpPr>
            <p:spPr bwMode="auto">
              <a:xfrm>
                <a:off x="1449" y="3054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8" name="Rectangle 120"/>
              <p:cNvSpPr>
                <a:spLocks noChangeArrowheads="1"/>
              </p:cNvSpPr>
              <p:nvPr/>
            </p:nvSpPr>
            <p:spPr bwMode="auto">
              <a:xfrm>
                <a:off x="1468" y="3051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9" name="Rectangle 121"/>
              <p:cNvSpPr>
                <a:spLocks noChangeArrowheads="1"/>
              </p:cNvSpPr>
              <p:nvPr/>
            </p:nvSpPr>
            <p:spPr bwMode="auto">
              <a:xfrm>
                <a:off x="1511" y="3050"/>
                <a:ext cx="365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Περιλαμβάνονται κάποιες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0" name="Rectangle 122"/>
              <p:cNvSpPr>
                <a:spLocks noChangeArrowheads="1"/>
              </p:cNvSpPr>
              <p:nvPr/>
            </p:nvSpPr>
            <p:spPr bwMode="auto">
              <a:xfrm>
                <a:off x="1511" y="3088"/>
                <a:ext cx="262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συμπληρωματικές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1" name="Rectangle 123"/>
              <p:cNvSpPr>
                <a:spLocks noChangeArrowheads="1"/>
              </p:cNvSpPr>
              <p:nvPr/>
            </p:nvSpPr>
            <p:spPr bwMode="auto">
              <a:xfrm>
                <a:off x="1511" y="3126"/>
                <a:ext cx="190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πληροφορίες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2" name="Rectangle 124"/>
              <p:cNvSpPr>
                <a:spLocks noChangeArrowheads="1"/>
              </p:cNvSpPr>
              <p:nvPr/>
            </p:nvSpPr>
            <p:spPr bwMode="auto">
              <a:xfrm>
                <a:off x="1679" y="3119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3" name="Rectangle 125"/>
              <p:cNvSpPr>
                <a:spLocks noChangeArrowheads="1"/>
              </p:cNvSpPr>
              <p:nvPr/>
            </p:nvSpPr>
            <p:spPr bwMode="auto">
              <a:xfrm>
                <a:off x="1449" y="3171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4" name="Rectangle 126"/>
              <p:cNvSpPr>
                <a:spLocks noChangeArrowheads="1"/>
              </p:cNvSpPr>
              <p:nvPr/>
            </p:nvSpPr>
            <p:spPr bwMode="auto">
              <a:xfrm>
                <a:off x="1468" y="3168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5" name="Rectangle 127"/>
              <p:cNvSpPr>
                <a:spLocks noChangeArrowheads="1"/>
              </p:cNvSpPr>
              <p:nvPr/>
            </p:nvSpPr>
            <p:spPr bwMode="auto">
              <a:xfrm>
                <a:off x="1511" y="3167"/>
                <a:ext cx="342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Μεταφέρεται εν μέρει η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6" name="Rectangle 128"/>
              <p:cNvSpPr>
                <a:spLocks noChangeArrowheads="1"/>
              </p:cNvSpPr>
              <p:nvPr/>
            </p:nvSpPr>
            <p:spPr bwMode="auto">
              <a:xfrm>
                <a:off x="1511" y="3207"/>
                <a:ext cx="320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άποψη του συγγραφέα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7" name="Rectangle 129"/>
              <p:cNvSpPr>
                <a:spLocks noChangeArrowheads="1"/>
              </p:cNvSpPr>
              <p:nvPr/>
            </p:nvSpPr>
            <p:spPr bwMode="auto">
              <a:xfrm>
                <a:off x="1807" y="3200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8" name="Rectangle 130"/>
              <p:cNvSpPr>
                <a:spLocks noChangeArrowheads="1"/>
              </p:cNvSpPr>
              <p:nvPr/>
            </p:nvSpPr>
            <p:spPr bwMode="auto">
              <a:xfrm>
                <a:off x="1874" y="2939"/>
                <a:ext cx="57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9" name="Rectangle 131"/>
              <p:cNvSpPr>
                <a:spLocks noChangeArrowheads="1"/>
              </p:cNvSpPr>
              <p:nvPr/>
            </p:nvSpPr>
            <p:spPr bwMode="auto">
              <a:xfrm>
                <a:off x="1911" y="2935"/>
                <a:ext cx="695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Παρουσιάζεται το θέμα, αλλά όχι οι  κύριες έννοιες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0" name="Rectangle 132"/>
              <p:cNvSpPr>
                <a:spLocks noChangeArrowheads="1"/>
              </p:cNvSpPr>
              <p:nvPr/>
            </p:nvSpPr>
            <p:spPr bwMode="auto">
              <a:xfrm>
                <a:off x="2571" y="2935"/>
                <a:ext cx="24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1" name="Rectangle 133"/>
              <p:cNvSpPr>
                <a:spLocks noChangeArrowheads="1"/>
              </p:cNvSpPr>
              <p:nvPr/>
            </p:nvSpPr>
            <p:spPr bwMode="auto">
              <a:xfrm>
                <a:off x="1874" y="2978"/>
                <a:ext cx="57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2" name="Rectangle 134"/>
              <p:cNvSpPr>
                <a:spLocks noChangeArrowheads="1"/>
              </p:cNvSpPr>
              <p:nvPr/>
            </p:nvSpPr>
            <p:spPr bwMode="auto">
              <a:xfrm>
                <a:off x="1911" y="2974"/>
                <a:ext cx="75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Περιλαμβάνονται λίγες συμπληρωματικές πληροφορίες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3" name="Rectangle 135"/>
              <p:cNvSpPr>
                <a:spLocks noChangeArrowheads="1"/>
              </p:cNvSpPr>
              <p:nvPr/>
            </p:nvSpPr>
            <p:spPr bwMode="auto">
              <a:xfrm>
                <a:off x="1874" y="3017"/>
                <a:ext cx="57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4" name="Rectangle 136"/>
              <p:cNvSpPr>
                <a:spLocks noChangeArrowheads="1"/>
              </p:cNvSpPr>
              <p:nvPr/>
            </p:nvSpPr>
            <p:spPr bwMode="auto">
              <a:xfrm>
                <a:off x="1911" y="3013"/>
                <a:ext cx="368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Δε μεταφέρεται η άποψη τ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5" name="Rectangle 137"/>
              <p:cNvSpPr>
                <a:spLocks noChangeArrowheads="1"/>
              </p:cNvSpPr>
              <p:nvPr/>
            </p:nvSpPr>
            <p:spPr bwMode="auto">
              <a:xfrm>
                <a:off x="2253" y="3013"/>
                <a:ext cx="207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ου συγγραφέα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6" name="Rectangle 138"/>
              <p:cNvSpPr>
                <a:spLocks noChangeArrowheads="1"/>
              </p:cNvSpPr>
              <p:nvPr/>
            </p:nvSpPr>
            <p:spPr bwMode="auto">
              <a:xfrm>
                <a:off x="2439" y="3006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7" name="Rectangle 139"/>
              <p:cNvSpPr>
                <a:spLocks noChangeArrowheads="1"/>
              </p:cNvSpPr>
              <p:nvPr/>
            </p:nvSpPr>
            <p:spPr bwMode="auto">
              <a:xfrm>
                <a:off x="2730" y="2938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8" name="Rectangle 140"/>
              <p:cNvSpPr>
                <a:spLocks noChangeArrowheads="1"/>
              </p:cNvSpPr>
              <p:nvPr/>
            </p:nvSpPr>
            <p:spPr bwMode="auto">
              <a:xfrm>
                <a:off x="2749" y="2935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9" name="Rectangle 141"/>
              <p:cNvSpPr>
                <a:spLocks noChangeArrowheads="1"/>
              </p:cNvSpPr>
              <p:nvPr/>
            </p:nvSpPr>
            <p:spPr bwMode="auto">
              <a:xfrm>
                <a:off x="2761" y="2934"/>
                <a:ext cx="195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Αστοχία στην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0" name="Rectangle 142"/>
              <p:cNvSpPr>
                <a:spLocks noChangeArrowheads="1"/>
              </p:cNvSpPr>
              <p:nvPr/>
            </p:nvSpPr>
            <p:spPr bwMode="auto">
              <a:xfrm>
                <a:off x="2761" y="2973"/>
                <a:ext cx="241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παρουσίαση του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1" name="Rectangle 143"/>
              <p:cNvSpPr>
                <a:spLocks noChangeArrowheads="1"/>
              </p:cNvSpPr>
              <p:nvPr/>
            </p:nvSpPr>
            <p:spPr bwMode="auto">
              <a:xfrm>
                <a:off x="2761" y="3011"/>
                <a:ext cx="127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θέματος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2" name="Rectangle 144"/>
              <p:cNvSpPr>
                <a:spLocks noChangeArrowheads="1"/>
              </p:cNvSpPr>
              <p:nvPr/>
            </p:nvSpPr>
            <p:spPr bwMode="auto">
              <a:xfrm>
                <a:off x="2867" y="3004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3" name="Rectangle 145"/>
              <p:cNvSpPr>
                <a:spLocks noChangeArrowheads="1"/>
              </p:cNvSpPr>
              <p:nvPr/>
            </p:nvSpPr>
            <p:spPr bwMode="auto">
              <a:xfrm>
                <a:off x="2730" y="3055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4" name="Rectangle 146"/>
              <p:cNvSpPr>
                <a:spLocks noChangeArrowheads="1"/>
              </p:cNvSpPr>
              <p:nvPr/>
            </p:nvSpPr>
            <p:spPr bwMode="auto">
              <a:xfrm>
                <a:off x="2749" y="3052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5" name="Rectangle 147"/>
              <p:cNvSpPr>
                <a:spLocks noChangeArrowheads="1"/>
              </p:cNvSpPr>
              <p:nvPr/>
            </p:nvSpPr>
            <p:spPr bwMode="auto">
              <a:xfrm>
                <a:off x="2761" y="3051"/>
                <a:ext cx="257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Δε μεταφέρεται η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6" name="Rectangle 148"/>
              <p:cNvSpPr>
                <a:spLocks noChangeArrowheads="1"/>
              </p:cNvSpPr>
              <p:nvPr/>
            </p:nvSpPr>
            <p:spPr bwMode="auto">
              <a:xfrm>
                <a:off x="2761" y="3092"/>
                <a:ext cx="170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άποψη του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7" name="Rectangle 149"/>
              <p:cNvSpPr>
                <a:spLocks noChangeArrowheads="1"/>
              </p:cNvSpPr>
              <p:nvPr/>
            </p:nvSpPr>
            <p:spPr bwMode="auto">
              <a:xfrm>
                <a:off x="2761" y="3133"/>
                <a:ext cx="166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συγγραφέα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8" name="Rectangle 150"/>
              <p:cNvSpPr>
                <a:spLocks noChangeArrowheads="1"/>
              </p:cNvSpPr>
              <p:nvPr/>
            </p:nvSpPr>
            <p:spPr bwMode="auto">
              <a:xfrm>
                <a:off x="2907" y="3126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9" name="Rectangle 151"/>
              <p:cNvSpPr>
                <a:spLocks noChangeArrowheads="1"/>
              </p:cNvSpPr>
              <p:nvPr/>
            </p:nvSpPr>
            <p:spPr bwMode="auto">
              <a:xfrm>
                <a:off x="3264" y="3798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0" name="Rectangle 152"/>
              <p:cNvSpPr>
                <a:spLocks noChangeArrowheads="1"/>
              </p:cNvSpPr>
              <p:nvPr/>
            </p:nvSpPr>
            <p:spPr bwMode="auto">
              <a:xfrm>
                <a:off x="946" y="2926"/>
                <a:ext cx="2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21" name="Rectangle 153"/>
              <p:cNvSpPr>
                <a:spLocks noChangeArrowheads="1"/>
              </p:cNvSpPr>
              <p:nvPr/>
            </p:nvSpPr>
            <p:spPr bwMode="auto">
              <a:xfrm>
                <a:off x="948" y="2926"/>
                <a:ext cx="132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22" name="Rectangle 154"/>
              <p:cNvSpPr>
                <a:spLocks noChangeArrowheads="1"/>
              </p:cNvSpPr>
              <p:nvPr/>
            </p:nvSpPr>
            <p:spPr bwMode="auto">
              <a:xfrm>
                <a:off x="948" y="2927"/>
                <a:ext cx="132" cy="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23" name="Rectangle 155"/>
              <p:cNvSpPr>
                <a:spLocks noChangeArrowheads="1"/>
              </p:cNvSpPr>
              <p:nvPr/>
            </p:nvSpPr>
            <p:spPr bwMode="auto">
              <a:xfrm>
                <a:off x="1080" y="2926"/>
                <a:ext cx="2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24" name="Rectangle 156"/>
              <p:cNvSpPr>
                <a:spLocks noChangeArrowheads="1"/>
              </p:cNvSpPr>
              <p:nvPr/>
            </p:nvSpPr>
            <p:spPr bwMode="auto">
              <a:xfrm>
                <a:off x="1082" y="2926"/>
                <a:ext cx="175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25" name="Rectangle 157"/>
              <p:cNvSpPr>
                <a:spLocks noChangeArrowheads="1"/>
              </p:cNvSpPr>
              <p:nvPr/>
            </p:nvSpPr>
            <p:spPr bwMode="auto">
              <a:xfrm>
                <a:off x="1257" y="2926"/>
                <a:ext cx="2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26" name="Rectangle 158"/>
              <p:cNvSpPr>
                <a:spLocks noChangeArrowheads="1"/>
              </p:cNvSpPr>
              <p:nvPr/>
            </p:nvSpPr>
            <p:spPr bwMode="auto">
              <a:xfrm>
                <a:off x="1259" y="2926"/>
                <a:ext cx="177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27" name="Rectangle 159"/>
              <p:cNvSpPr>
                <a:spLocks noChangeArrowheads="1"/>
              </p:cNvSpPr>
              <p:nvPr/>
            </p:nvSpPr>
            <p:spPr bwMode="auto">
              <a:xfrm>
                <a:off x="1436" y="2926"/>
                <a:ext cx="2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28" name="Rectangle 160"/>
              <p:cNvSpPr>
                <a:spLocks noChangeArrowheads="1"/>
              </p:cNvSpPr>
              <p:nvPr/>
            </p:nvSpPr>
            <p:spPr bwMode="auto">
              <a:xfrm>
                <a:off x="1438" y="2926"/>
                <a:ext cx="356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29" name="Rectangle 161"/>
              <p:cNvSpPr>
                <a:spLocks noChangeArrowheads="1"/>
              </p:cNvSpPr>
              <p:nvPr/>
            </p:nvSpPr>
            <p:spPr bwMode="auto">
              <a:xfrm>
                <a:off x="1794" y="2926"/>
                <a:ext cx="2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30" name="Rectangle 162"/>
              <p:cNvSpPr>
                <a:spLocks noChangeArrowheads="1"/>
              </p:cNvSpPr>
              <p:nvPr/>
            </p:nvSpPr>
            <p:spPr bwMode="auto">
              <a:xfrm>
                <a:off x="1796" y="2926"/>
                <a:ext cx="65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31" name="Rectangle 163"/>
              <p:cNvSpPr>
                <a:spLocks noChangeArrowheads="1"/>
              </p:cNvSpPr>
              <p:nvPr/>
            </p:nvSpPr>
            <p:spPr bwMode="auto">
              <a:xfrm>
                <a:off x="1861" y="2926"/>
                <a:ext cx="2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32" name="Rectangle 164"/>
              <p:cNvSpPr>
                <a:spLocks noChangeArrowheads="1"/>
              </p:cNvSpPr>
              <p:nvPr/>
            </p:nvSpPr>
            <p:spPr bwMode="auto">
              <a:xfrm>
                <a:off x="1863" y="2926"/>
                <a:ext cx="443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33" name="Rectangle 165"/>
              <p:cNvSpPr>
                <a:spLocks noChangeArrowheads="1"/>
              </p:cNvSpPr>
              <p:nvPr/>
            </p:nvSpPr>
            <p:spPr bwMode="auto">
              <a:xfrm>
                <a:off x="2306" y="2926"/>
                <a:ext cx="2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34" name="Rectangle 166"/>
              <p:cNvSpPr>
                <a:spLocks noChangeArrowheads="1"/>
              </p:cNvSpPr>
              <p:nvPr/>
            </p:nvSpPr>
            <p:spPr bwMode="auto">
              <a:xfrm>
                <a:off x="2308" y="2926"/>
                <a:ext cx="402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35" name="Rectangle 167"/>
              <p:cNvSpPr>
                <a:spLocks noChangeArrowheads="1"/>
              </p:cNvSpPr>
              <p:nvPr/>
            </p:nvSpPr>
            <p:spPr bwMode="auto">
              <a:xfrm>
                <a:off x="2710" y="2926"/>
                <a:ext cx="1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36" name="Rectangle 168"/>
              <p:cNvSpPr>
                <a:spLocks noChangeArrowheads="1"/>
              </p:cNvSpPr>
              <p:nvPr/>
            </p:nvSpPr>
            <p:spPr bwMode="auto">
              <a:xfrm>
                <a:off x="2711" y="2926"/>
                <a:ext cx="377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37" name="Rectangle 169"/>
              <p:cNvSpPr>
                <a:spLocks noChangeArrowheads="1"/>
              </p:cNvSpPr>
              <p:nvPr/>
            </p:nvSpPr>
            <p:spPr bwMode="auto">
              <a:xfrm>
                <a:off x="3088" y="2926"/>
                <a:ext cx="2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38" name="Rectangle 170"/>
              <p:cNvSpPr>
                <a:spLocks noChangeArrowheads="1"/>
              </p:cNvSpPr>
              <p:nvPr/>
            </p:nvSpPr>
            <p:spPr bwMode="auto">
              <a:xfrm>
                <a:off x="3090" y="2926"/>
                <a:ext cx="216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39" name="Rectangle 171"/>
              <p:cNvSpPr>
                <a:spLocks noChangeArrowheads="1"/>
              </p:cNvSpPr>
              <p:nvPr/>
            </p:nvSpPr>
            <p:spPr bwMode="auto">
              <a:xfrm>
                <a:off x="3306" y="2926"/>
                <a:ext cx="1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40" name="Rectangle 172"/>
              <p:cNvSpPr>
                <a:spLocks noChangeArrowheads="1"/>
              </p:cNvSpPr>
              <p:nvPr/>
            </p:nvSpPr>
            <p:spPr bwMode="auto">
              <a:xfrm>
                <a:off x="946" y="2934"/>
                <a:ext cx="2" cy="35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41" name="Rectangle 173"/>
              <p:cNvSpPr>
                <a:spLocks noChangeArrowheads="1"/>
              </p:cNvSpPr>
              <p:nvPr/>
            </p:nvSpPr>
            <p:spPr bwMode="auto">
              <a:xfrm>
                <a:off x="1080" y="2934"/>
                <a:ext cx="2" cy="35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42" name="Rectangle 174"/>
              <p:cNvSpPr>
                <a:spLocks noChangeArrowheads="1"/>
              </p:cNvSpPr>
              <p:nvPr/>
            </p:nvSpPr>
            <p:spPr bwMode="auto">
              <a:xfrm>
                <a:off x="1436" y="2934"/>
                <a:ext cx="2" cy="35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43" name="Rectangle 175"/>
              <p:cNvSpPr>
                <a:spLocks noChangeArrowheads="1"/>
              </p:cNvSpPr>
              <p:nvPr/>
            </p:nvSpPr>
            <p:spPr bwMode="auto">
              <a:xfrm>
                <a:off x="1861" y="2934"/>
                <a:ext cx="2" cy="35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44" name="Rectangle 176"/>
              <p:cNvSpPr>
                <a:spLocks noChangeArrowheads="1"/>
              </p:cNvSpPr>
              <p:nvPr/>
            </p:nvSpPr>
            <p:spPr bwMode="auto">
              <a:xfrm>
                <a:off x="2710" y="2934"/>
                <a:ext cx="1" cy="35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45" name="Rectangle 177"/>
              <p:cNvSpPr>
                <a:spLocks noChangeArrowheads="1"/>
              </p:cNvSpPr>
              <p:nvPr/>
            </p:nvSpPr>
            <p:spPr bwMode="auto">
              <a:xfrm>
                <a:off x="3088" y="2934"/>
                <a:ext cx="2" cy="35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46" name="Rectangle 178"/>
              <p:cNvSpPr>
                <a:spLocks noChangeArrowheads="1"/>
              </p:cNvSpPr>
              <p:nvPr/>
            </p:nvSpPr>
            <p:spPr bwMode="auto">
              <a:xfrm>
                <a:off x="3306" y="2934"/>
                <a:ext cx="1" cy="35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47" name="Rectangle 179"/>
              <p:cNvSpPr>
                <a:spLocks noChangeArrowheads="1"/>
              </p:cNvSpPr>
              <p:nvPr/>
            </p:nvSpPr>
            <p:spPr bwMode="auto">
              <a:xfrm>
                <a:off x="948" y="3298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48" name="Rectangle 180"/>
              <p:cNvSpPr>
                <a:spLocks noChangeArrowheads="1"/>
              </p:cNvSpPr>
              <p:nvPr/>
            </p:nvSpPr>
            <p:spPr bwMode="auto">
              <a:xfrm>
                <a:off x="1082" y="3298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49" name="Rectangle 181"/>
              <p:cNvSpPr>
                <a:spLocks noChangeArrowheads="1"/>
              </p:cNvSpPr>
              <p:nvPr/>
            </p:nvSpPr>
            <p:spPr bwMode="auto">
              <a:xfrm>
                <a:off x="1259" y="3292"/>
                <a:ext cx="178" cy="400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50" name="Rectangle 182"/>
              <p:cNvSpPr>
                <a:spLocks noChangeArrowheads="1"/>
              </p:cNvSpPr>
              <p:nvPr/>
            </p:nvSpPr>
            <p:spPr bwMode="auto">
              <a:xfrm>
                <a:off x="1259" y="3299"/>
                <a:ext cx="2047" cy="388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51" name="Rectangle 183"/>
              <p:cNvSpPr>
                <a:spLocks noChangeArrowheads="1"/>
              </p:cNvSpPr>
              <p:nvPr/>
            </p:nvSpPr>
            <p:spPr bwMode="auto">
              <a:xfrm>
                <a:off x="1368" y="3470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2" name="Rectangle 184"/>
              <p:cNvSpPr>
                <a:spLocks noChangeArrowheads="1"/>
              </p:cNvSpPr>
              <p:nvPr/>
            </p:nvSpPr>
            <p:spPr bwMode="auto">
              <a:xfrm>
                <a:off x="1456" y="3303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3" name="Rectangle 185"/>
              <p:cNvSpPr>
                <a:spLocks noChangeArrowheads="1"/>
              </p:cNvSpPr>
              <p:nvPr/>
            </p:nvSpPr>
            <p:spPr bwMode="auto">
              <a:xfrm>
                <a:off x="1475" y="3300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4" name="Rectangle 186"/>
              <p:cNvSpPr>
                <a:spLocks noChangeArrowheads="1"/>
              </p:cNvSpPr>
              <p:nvPr/>
            </p:nvSpPr>
            <p:spPr bwMode="auto">
              <a:xfrm>
                <a:off x="1486" y="3299"/>
                <a:ext cx="265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Χρησιμοποιούνται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5" name="Rectangle 187"/>
              <p:cNvSpPr>
                <a:spLocks noChangeArrowheads="1"/>
              </p:cNvSpPr>
              <p:nvPr/>
            </p:nvSpPr>
            <p:spPr bwMode="auto">
              <a:xfrm>
                <a:off x="1486" y="3337"/>
                <a:ext cx="279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κατάλληλα τεχνικές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6" name="Rectangle 188"/>
              <p:cNvSpPr>
                <a:spLocks noChangeArrowheads="1"/>
              </p:cNvSpPr>
              <p:nvPr/>
            </p:nvSpPr>
            <p:spPr bwMode="auto">
              <a:xfrm>
                <a:off x="1486" y="3375"/>
                <a:ext cx="23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πύκνωσης ή/και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7" name="Rectangle 189"/>
              <p:cNvSpPr>
                <a:spLocks noChangeArrowheads="1"/>
              </p:cNvSpPr>
              <p:nvPr/>
            </p:nvSpPr>
            <p:spPr bwMode="auto">
              <a:xfrm>
                <a:off x="1486" y="3413"/>
                <a:ext cx="279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παράφρασης για τη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8" name="Rectangle 190"/>
              <p:cNvSpPr>
                <a:spLocks noChangeArrowheads="1"/>
              </p:cNvSpPr>
              <p:nvPr/>
            </p:nvSpPr>
            <p:spPr bwMode="auto">
              <a:xfrm>
                <a:off x="1744" y="3406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9" name="Rectangle 191"/>
              <p:cNvSpPr>
                <a:spLocks noChangeArrowheads="1"/>
              </p:cNvSpPr>
              <p:nvPr/>
            </p:nvSpPr>
            <p:spPr bwMode="auto">
              <a:xfrm>
                <a:off x="1486" y="3451"/>
                <a:ext cx="159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συνοπτική </a:t>
                </a:r>
                <a:endParaRPr kumimoji="0" lang="el-GR" altLang="el-G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0" name="Rectangle 192"/>
              <p:cNvSpPr>
                <a:spLocks noChangeArrowheads="1"/>
              </p:cNvSpPr>
              <p:nvPr/>
            </p:nvSpPr>
            <p:spPr bwMode="auto">
              <a:xfrm>
                <a:off x="1626" y="3451"/>
                <a:ext cx="159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νοηματική </a:t>
                </a:r>
                <a:endParaRPr kumimoji="0" lang="el-GR" altLang="el-G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1" name="Rectangle 193"/>
              <p:cNvSpPr>
                <a:spLocks noChangeArrowheads="1"/>
              </p:cNvSpPr>
              <p:nvPr/>
            </p:nvSpPr>
            <p:spPr bwMode="auto">
              <a:xfrm>
                <a:off x="1486" y="3489"/>
                <a:ext cx="137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απόδοση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2" name="Rectangle 194"/>
              <p:cNvSpPr>
                <a:spLocks noChangeArrowheads="1"/>
              </p:cNvSpPr>
              <p:nvPr/>
            </p:nvSpPr>
            <p:spPr bwMode="auto">
              <a:xfrm>
                <a:off x="1604" y="3482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3" name="Rectangle 195"/>
              <p:cNvSpPr>
                <a:spLocks noChangeArrowheads="1"/>
              </p:cNvSpPr>
              <p:nvPr/>
            </p:nvSpPr>
            <p:spPr bwMode="auto">
              <a:xfrm>
                <a:off x="1456" y="3534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4" name="Rectangle 196"/>
              <p:cNvSpPr>
                <a:spLocks noChangeArrowheads="1"/>
              </p:cNvSpPr>
              <p:nvPr/>
            </p:nvSpPr>
            <p:spPr bwMode="auto">
              <a:xfrm>
                <a:off x="1475" y="3531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5" name="Rectangle 197"/>
              <p:cNvSpPr>
                <a:spLocks noChangeArrowheads="1"/>
              </p:cNvSpPr>
              <p:nvPr/>
            </p:nvSpPr>
            <p:spPr bwMode="auto">
              <a:xfrm>
                <a:off x="1486" y="3530"/>
                <a:ext cx="235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Οι πληροφορίες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6" name="Rectangle 198"/>
              <p:cNvSpPr>
                <a:spLocks noChangeArrowheads="1"/>
              </p:cNvSpPr>
              <p:nvPr/>
            </p:nvSpPr>
            <p:spPr bwMode="auto">
              <a:xfrm>
                <a:off x="1486" y="3570"/>
                <a:ext cx="235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παρουσιάζονται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7" name="Rectangle 199"/>
              <p:cNvSpPr>
                <a:spLocks noChangeArrowheads="1"/>
              </p:cNvSpPr>
              <p:nvPr/>
            </p:nvSpPr>
            <p:spPr bwMode="auto">
              <a:xfrm>
                <a:off x="1486" y="3611"/>
                <a:ext cx="262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λογικά, με συνοχή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8" name="Rectangle 200"/>
              <p:cNvSpPr>
                <a:spLocks noChangeArrowheads="1"/>
              </p:cNvSpPr>
              <p:nvPr/>
            </p:nvSpPr>
            <p:spPr bwMode="auto">
              <a:xfrm>
                <a:off x="1486" y="3652"/>
                <a:ext cx="25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και συνεκτικότητα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9" name="Rectangle 201"/>
              <p:cNvSpPr>
                <a:spLocks noChangeArrowheads="1"/>
              </p:cNvSpPr>
              <p:nvPr/>
            </p:nvSpPr>
            <p:spPr bwMode="auto">
              <a:xfrm>
                <a:off x="1719" y="3645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70" name="Rectangle 202"/>
              <p:cNvSpPr>
                <a:spLocks noChangeArrowheads="1"/>
              </p:cNvSpPr>
              <p:nvPr/>
            </p:nvSpPr>
            <p:spPr bwMode="auto">
              <a:xfrm>
                <a:off x="1830" y="3303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71" name="Rectangle 203"/>
              <p:cNvSpPr>
                <a:spLocks noChangeArrowheads="1"/>
              </p:cNvSpPr>
              <p:nvPr/>
            </p:nvSpPr>
            <p:spPr bwMode="auto">
              <a:xfrm>
                <a:off x="1849" y="3300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72" name="Rectangle 204"/>
              <p:cNvSpPr>
                <a:spLocks noChangeArrowheads="1"/>
              </p:cNvSpPr>
              <p:nvPr/>
            </p:nvSpPr>
            <p:spPr bwMode="auto">
              <a:xfrm>
                <a:off x="1892" y="3299"/>
                <a:ext cx="392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Χρησιμοποιούνται ως επί το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1" name="Rectangle 206"/>
            <p:cNvSpPr>
              <a:spLocks noChangeArrowheads="1"/>
            </p:cNvSpPr>
            <p:nvPr/>
          </p:nvSpPr>
          <p:spPr bwMode="auto">
            <a:xfrm>
              <a:off x="1892" y="3337"/>
              <a:ext cx="402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πλείστον κατάλληλα τεχνικές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207"/>
            <p:cNvSpPr>
              <a:spLocks noChangeArrowheads="1"/>
            </p:cNvSpPr>
            <p:nvPr/>
          </p:nvSpPr>
          <p:spPr bwMode="auto">
            <a:xfrm>
              <a:off x="1892" y="3375"/>
              <a:ext cx="412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πύκνωσης ή/και παράφρασης </a:t>
              </a:r>
              <a:endParaRPr kumimoji="0" lang="el-GR" alt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208"/>
            <p:cNvSpPr>
              <a:spLocks noChangeArrowheads="1"/>
            </p:cNvSpPr>
            <p:nvPr/>
          </p:nvSpPr>
          <p:spPr bwMode="auto">
            <a:xfrm>
              <a:off x="2280" y="3368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209"/>
            <p:cNvSpPr>
              <a:spLocks noChangeArrowheads="1"/>
            </p:cNvSpPr>
            <p:nvPr/>
          </p:nvSpPr>
          <p:spPr bwMode="auto">
            <a:xfrm>
              <a:off x="1892" y="3414"/>
              <a:ext cx="385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για τη συνοπτική νοηματική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210"/>
            <p:cNvSpPr>
              <a:spLocks noChangeArrowheads="1"/>
            </p:cNvSpPr>
            <p:nvPr/>
          </p:nvSpPr>
          <p:spPr bwMode="auto">
            <a:xfrm>
              <a:off x="1892" y="3451"/>
              <a:ext cx="137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απόδοση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211"/>
            <p:cNvSpPr>
              <a:spLocks noChangeArrowheads="1"/>
            </p:cNvSpPr>
            <p:nvPr/>
          </p:nvSpPr>
          <p:spPr bwMode="auto">
            <a:xfrm>
              <a:off x="2009" y="3444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212"/>
            <p:cNvSpPr>
              <a:spLocks noChangeArrowheads="1"/>
            </p:cNvSpPr>
            <p:nvPr/>
          </p:nvSpPr>
          <p:spPr bwMode="auto">
            <a:xfrm>
              <a:off x="1830" y="3496"/>
              <a:ext cx="38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o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213"/>
            <p:cNvSpPr>
              <a:spLocks noChangeArrowheads="1"/>
            </p:cNvSpPr>
            <p:nvPr/>
          </p:nvSpPr>
          <p:spPr bwMode="auto">
            <a:xfrm>
              <a:off x="1849" y="3493"/>
              <a:ext cx="23" cy="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214"/>
            <p:cNvSpPr>
              <a:spLocks noChangeArrowheads="1"/>
            </p:cNvSpPr>
            <p:nvPr/>
          </p:nvSpPr>
          <p:spPr bwMode="auto">
            <a:xfrm>
              <a:off x="1892" y="3492"/>
              <a:ext cx="421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Οι περισσότερες πληροφορίες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215"/>
            <p:cNvSpPr>
              <a:spLocks noChangeArrowheads="1"/>
            </p:cNvSpPr>
            <p:nvPr/>
          </p:nvSpPr>
          <p:spPr bwMode="auto">
            <a:xfrm>
              <a:off x="1892" y="3532"/>
              <a:ext cx="377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παρουσιάζονται λογικά, με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216"/>
            <p:cNvSpPr>
              <a:spLocks noChangeArrowheads="1"/>
            </p:cNvSpPr>
            <p:nvPr/>
          </p:nvSpPr>
          <p:spPr bwMode="auto">
            <a:xfrm>
              <a:off x="1892" y="3573"/>
              <a:ext cx="34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σ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217"/>
            <p:cNvSpPr>
              <a:spLocks noChangeArrowheads="1"/>
            </p:cNvSpPr>
            <p:nvPr/>
          </p:nvSpPr>
          <p:spPr bwMode="auto">
            <a:xfrm>
              <a:off x="1909" y="3573"/>
              <a:ext cx="255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χετική συνοχή και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18"/>
            <p:cNvSpPr>
              <a:spLocks noChangeArrowheads="1"/>
            </p:cNvSpPr>
            <p:nvPr/>
          </p:nvSpPr>
          <p:spPr bwMode="auto">
            <a:xfrm>
              <a:off x="1892" y="3614"/>
              <a:ext cx="205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συνεκτικότητα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19"/>
            <p:cNvSpPr>
              <a:spLocks noChangeArrowheads="1"/>
            </p:cNvSpPr>
            <p:nvPr/>
          </p:nvSpPr>
          <p:spPr bwMode="auto">
            <a:xfrm>
              <a:off x="2077" y="3607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20"/>
            <p:cNvSpPr>
              <a:spLocks noChangeArrowheads="1"/>
            </p:cNvSpPr>
            <p:nvPr/>
          </p:nvSpPr>
          <p:spPr bwMode="auto">
            <a:xfrm>
              <a:off x="2342" y="3303"/>
              <a:ext cx="38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o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21"/>
            <p:cNvSpPr>
              <a:spLocks noChangeArrowheads="1"/>
            </p:cNvSpPr>
            <p:nvPr/>
          </p:nvSpPr>
          <p:spPr bwMode="auto">
            <a:xfrm>
              <a:off x="2361" y="3300"/>
              <a:ext cx="23" cy="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22"/>
            <p:cNvSpPr>
              <a:spLocks noChangeArrowheads="1"/>
            </p:cNvSpPr>
            <p:nvPr/>
          </p:nvSpPr>
          <p:spPr bwMode="auto">
            <a:xfrm>
              <a:off x="2405" y="3299"/>
              <a:ext cx="632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Δε χρησιμοποιούνται τεχνικές πύκνωσης ή/και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23"/>
            <p:cNvSpPr>
              <a:spLocks noChangeArrowheads="1"/>
            </p:cNvSpPr>
            <p:nvPr/>
          </p:nvSpPr>
          <p:spPr bwMode="auto">
            <a:xfrm>
              <a:off x="2405" y="3337"/>
              <a:ext cx="709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παράφρασης (πλήρης ή μεγάλης έκτασης αντιγραφή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24"/>
            <p:cNvSpPr>
              <a:spLocks noChangeArrowheads="1"/>
            </p:cNvSpPr>
            <p:nvPr/>
          </p:nvSpPr>
          <p:spPr bwMode="auto">
            <a:xfrm>
              <a:off x="2405" y="3375"/>
              <a:ext cx="616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από το κείμενο) και το νόημα δεν αποδίδεται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25"/>
            <p:cNvSpPr>
              <a:spLocks noChangeArrowheads="1"/>
            </p:cNvSpPr>
            <p:nvPr/>
          </p:nvSpPr>
          <p:spPr bwMode="auto">
            <a:xfrm>
              <a:off x="2405" y="3413"/>
              <a:ext cx="173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(συνοπτικά)</a:t>
              </a:r>
              <a:endParaRPr kumimoji="0" lang="el-GR" alt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26"/>
            <p:cNvSpPr>
              <a:spLocks noChangeArrowheads="1"/>
            </p:cNvSpPr>
            <p:nvPr/>
          </p:nvSpPr>
          <p:spPr bwMode="auto">
            <a:xfrm>
              <a:off x="2557" y="3406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27"/>
            <p:cNvSpPr>
              <a:spLocks noChangeArrowheads="1"/>
            </p:cNvSpPr>
            <p:nvPr/>
          </p:nvSpPr>
          <p:spPr bwMode="auto">
            <a:xfrm>
              <a:off x="2342" y="3458"/>
              <a:ext cx="38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o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228"/>
            <p:cNvSpPr>
              <a:spLocks noChangeArrowheads="1"/>
            </p:cNvSpPr>
            <p:nvPr/>
          </p:nvSpPr>
          <p:spPr bwMode="auto">
            <a:xfrm>
              <a:off x="2361" y="3455"/>
              <a:ext cx="23" cy="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229"/>
            <p:cNvSpPr>
              <a:spLocks noChangeArrowheads="1"/>
            </p:cNvSpPr>
            <p:nvPr/>
          </p:nvSpPr>
          <p:spPr bwMode="auto">
            <a:xfrm>
              <a:off x="2405" y="3454"/>
              <a:ext cx="685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Οι πληροφορίες παρουσιάζονται χωρίς συνοχή και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230"/>
            <p:cNvSpPr>
              <a:spLocks noChangeArrowheads="1"/>
            </p:cNvSpPr>
            <p:nvPr/>
          </p:nvSpPr>
          <p:spPr bwMode="auto">
            <a:xfrm>
              <a:off x="2405" y="3494"/>
              <a:ext cx="205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συνεκτικότητα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231"/>
            <p:cNvSpPr>
              <a:spLocks noChangeArrowheads="1"/>
            </p:cNvSpPr>
            <p:nvPr/>
          </p:nvSpPr>
          <p:spPr bwMode="auto">
            <a:xfrm>
              <a:off x="2590" y="3487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232"/>
            <p:cNvSpPr>
              <a:spLocks noChangeArrowheads="1"/>
            </p:cNvSpPr>
            <p:nvPr/>
          </p:nvSpPr>
          <p:spPr bwMode="auto">
            <a:xfrm>
              <a:off x="946" y="3290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8" name="Rectangle 233"/>
            <p:cNvSpPr>
              <a:spLocks noChangeArrowheads="1"/>
            </p:cNvSpPr>
            <p:nvPr/>
          </p:nvSpPr>
          <p:spPr bwMode="auto">
            <a:xfrm>
              <a:off x="948" y="3290"/>
              <a:ext cx="132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9" name="Rectangle 234"/>
            <p:cNvSpPr>
              <a:spLocks noChangeArrowheads="1"/>
            </p:cNvSpPr>
            <p:nvPr/>
          </p:nvSpPr>
          <p:spPr bwMode="auto">
            <a:xfrm>
              <a:off x="1080" y="3290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0" name="Rectangle 235"/>
            <p:cNvSpPr>
              <a:spLocks noChangeArrowheads="1"/>
            </p:cNvSpPr>
            <p:nvPr/>
          </p:nvSpPr>
          <p:spPr bwMode="auto">
            <a:xfrm>
              <a:off x="1082" y="3290"/>
              <a:ext cx="175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1" name="Rectangle 236"/>
            <p:cNvSpPr>
              <a:spLocks noChangeArrowheads="1"/>
            </p:cNvSpPr>
            <p:nvPr/>
          </p:nvSpPr>
          <p:spPr bwMode="auto">
            <a:xfrm>
              <a:off x="1257" y="3292"/>
              <a:ext cx="2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2" name="Rectangle 237"/>
            <p:cNvSpPr>
              <a:spLocks noChangeArrowheads="1"/>
            </p:cNvSpPr>
            <p:nvPr/>
          </p:nvSpPr>
          <p:spPr bwMode="auto">
            <a:xfrm>
              <a:off x="1257" y="3290"/>
              <a:ext cx="2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3" name="Rectangle 238"/>
            <p:cNvSpPr>
              <a:spLocks noChangeArrowheads="1"/>
            </p:cNvSpPr>
            <p:nvPr/>
          </p:nvSpPr>
          <p:spPr bwMode="auto">
            <a:xfrm>
              <a:off x="1259" y="3290"/>
              <a:ext cx="177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4" name="Rectangle 239"/>
            <p:cNvSpPr>
              <a:spLocks noChangeArrowheads="1"/>
            </p:cNvSpPr>
            <p:nvPr/>
          </p:nvSpPr>
          <p:spPr bwMode="auto">
            <a:xfrm>
              <a:off x="1259" y="3292"/>
              <a:ext cx="177" cy="7"/>
            </a:xfrm>
            <a:prstGeom prst="rect">
              <a:avLst/>
            </a:prstGeom>
            <a:solidFill>
              <a:srgbClr val="E5B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5" name="Rectangle 240"/>
            <p:cNvSpPr>
              <a:spLocks noChangeArrowheads="1"/>
            </p:cNvSpPr>
            <p:nvPr/>
          </p:nvSpPr>
          <p:spPr bwMode="auto">
            <a:xfrm>
              <a:off x="1436" y="3290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6" name="Rectangle 241"/>
            <p:cNvSpPr>
              <a:spLocks noChangeArrowheads="1"/>
            </p:cNvSpPr>
            <p:nvPr/>
          </p:nvSpPr>
          <p:spPr bwMode="auto">
            <a:xfrm>
              <a:off x="1438" y="3290"/>
              <a:ext cx="356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7" name="Rectangle 242"/>
            <p:cNvSpPr>
              <a:spLocks noChangeArrowheads="1"/>
            </p:cNvSpPr>
            <p:nvPr/>
          </p:nvSpPr>
          <p:spPr bwMode="auto">
            <a:xfrm>
              <a:off x="1794" y="3292"/>
              <a:ext cx="2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8" name="Rectangle 243"/>
            <p:cNvSpPr>
              <a:spLocks noChangeArrowheads="1"/>
            </p:cNvSpPr>
            <p:nvPr/>
          </p:nvSpPr>
          <p:spPr bwMode="auto">
            <a:xfrm>
              <a:off x="1794" y="3290"/>
              <a:ext cx="2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9" name="Rectangle 244"/>
            <p:cNvSpPr>
              <a:spLocks noChangeArrowheads="1"/>
            </p:cNvSpPr>
            <p:nvPr/>
          </p:nvSpPr>
          <p:spPr bwMode="auto">
            <a:xfrm>
              <a:off x="1796" y="3290"/>
              <a:ext cx="65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0" name="Rectangle 245"/>
            <p:cNvSpPr>
              <a:spLocks noChangeArrowheads="1"/>
            </p:cNvSpPr>
            <p:nvPr/>
          </p:nvSpPr>
          <p:spPr bwMode="auto">
            <a:xfrm>
              <a:off x="1861" y="3290"/>
              <a:ext cx="2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1" name="Rectangle 246"/>
            <p:cNvSpPr>
              <a:spLocks noChangeArrowheads="1"/>
            </p:cNvSpPr>
            <p:nvPr/>
          </p:nvSpPr>
          <p:spPr bwMode="auto">
            <a:xfrm>
              <a:off x="1863" y="3290"/>
              <a:ext cx="443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2" name="Rectangle 247"/>
            <p:cNvSpPr>
              <a:spLocks noChangeArrowheads="1"/>
            </p:cNvSpPr>
            <p:nvPr/>
          </p:nvSpPr>
          <p:spPr bwMode="auto">
            <a:xfrm>
              <a:off x="2306" y="3292"/>
              <a:ext cx="2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3" name="Rectangle 248"/>
            <p:cNvSpPr>
              <a:spLocks noChangeArrowheads="1"/>
            </p:cNvSpPr>
            <p:nvPr/>
          </p:nvSpPr>
          <p:spPr bwMode="auto">
            <a:xfrm>
              <a:off x="2306" y="3290"/>
              <a:ext cx="2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4" name="Rectangle 249"/>
            <p:cNvSpPr>
              <a:spLocks noChangeArrowheads="1"/>
            </p:cNvSpPr>
            <p:nvPr/>
          </p:nvSpPr>
          <p:spPr bwMode="auto">
            <a:xfrm>
              <a:off x="2308" y="3290"/>
              <a:ext cx="402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5" name="Rectangle 250"/>
            <p:cNvSpPr>
              <a:spLocks noChangeArrowheads="1"/>
            </p:cNvSpPr>
            <p:nvPr/>
          </p:nvSpPr>
          <p:spPr bwMode="auto">
            <a:xfrm>
              <a:off x="2710" y="3290"/>
              <a:ext cx="1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6" name="Rectangle 251"/>
            <p:cNvSpPr>
              <a:spLocks noChangeArrowheads="1"/>
            </p:cNvSpPr>
            <p:nvPr/>
          </p:nvSpPr>
          <p:spPr bwMode="auto">
            <a:xfrm>
              <a:off x="2711" y="3290"/>
              <a:ext cx="377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7" name="Rectangle 252"/>
            <p:cNvSpPr>
              <a:spLocks noChangeArrowheads="1"/>
            </p:cNvSpPr>
            <p:nvPr/>
          </p:nvSpPr>
          <p:spPr bwMode="auto">
            <a:xfrm>
              <a:off x="3088" y="3290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8" name="Rectangle 253"/>
            <p:cNvSpPr>
              <a:spLocks noChangeArrowheads="1"/>
            </p:cNvSpPr>
            <p:nvPr/>
          </p:nvSpPr>
          <p:spPr bwMode="auto">
            <a:xfrm>
              <a:off x="3306" y="3290"/>
              <a:ext cx="1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9" name="Rectangle 254"/>
            <p:cNvSpPr>
              <a:spLocks noChangeArrowheads="1"/>
            </p:cNvSpPr>
            <p:nvPr/>
          </p:nvSpPr>
          <p:spPr bwMode="auto">
            <a:xfrm>
              <a:off x="946" y="3299"/>
              <a:ext cx="2" cy="39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60" name="Rectangle 255"/>
            <p:cNvSpPr>
              <a:spLocks noChangeArrowheads="1"/>
            </p:cNvSpPr>
            <p:nvPr/>
          </p:nvSpPr>
          <p:spPr bwMode="auto">
            <a:xfrm>
              <a:off x="1080" y="3299"/>
              <a:ext cx="2" cy="39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61" name="Rectangle 256"/>
            <p:cNvSpPr>
              <a:spLocks noChangeArrowheads="1"/>
            </p:cNvSpPr>
            <p:nvPr/>
          </p:nvSpPr>
          <p:spPr bwMode="auto">
            <a:xfrm>
              <a:off x="1257" y="3299"/>
              <a:ext cx="2" cy="39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62" name="Rectangle 257"/>
            <p:cNvSpPr>
              <a:spLocks noChangeArrowheads="1"/>
            </p:cNvSpPr>
            <p:nvPr/>
          </p:nvSpPr>
          <p:spPr bwMode="auto">
            <a:xfrm>
              <a:off x="1436" y="3299"/>
              <a:ext cx="2" cy="39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63" name="Rectangle 258"/>
            <p:cNvSpPr>
              <a:spLocks noChangeArrowheads="1"/>
            </p:cNvSpPr>
            <p:nvPr/>
          </p:nvSpPr>
          <p:spPr bwMode="auto">
            <a:xfrm>
              <a:off x="1794" y="3299"/>
              <a:ext cx="2" cy="39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64" name="Rectangle 259"/>
            <p:cNvSpPr>
              <a:spLocks noChangeArrowheads="1"/>
            </p:cNvSpPr>
            <p:nvPr/>
          </p:nvSpPr>
          <p:spPr bwMode="auto">
            <a:xfrm>
              <a:off x="2306" y="3299"/>
              <a:ext cx="2" cy="39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65" name="Rectangle 260"/>
            <p:cNvSpPr>
              <a:spLocks noChangeArrowheads="1"/>
            </p:cNvSpPr>
            <p:nvPr/>
          </p:nvSpPr>
          <p:spPr bwMode="auto">
            <a:xfrm>
              <a:off x="3088" y="3299"/>
              <a:ext cx="2" cy="39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66" name="Rectangle 261"/>
            <p:cNvSpPr>
              <a:spLocks noChangeArrowheads="1"/>
            </p:cNvSpPr>
            <p:nvPr/>
          </p:nvSpPr>
          <p:spPr bwMode="auto">
            <a:xfrm>
              <a:off x="3306" y="3299"/>
              <a:ext cx="1" cy="39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67" name="Rectangle 262"/>
            <p:cNvSpPr>
              <a:spLocks noChangeArrowheads="1"/>
            </p:cNvSpPr>
            <p:nvPr/>
          </p:nvSpPr>
          <p:spPr bwMode="auto">
            <a:xfrm>
              <a:off x="948" y="3700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263"/>
            <p:cNvSpPr>
              <a:spLocks noChangeArrowheads="1"/>
            </p:cNvSpPr>
            <p:nvPr/>
          </p:nvSpPr>
          <p:spPr bwMode="auto">
            <a:xfrm>
              <a:off x="1082" y="3700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264"/>
            <p:cNvSpPr>
              <a:spLocks noChangeArrowheads="1"/>
            </p:cNvSpPr>
            <p:nvPr/>
          </p:nvSpPr>
          <p:spPr bwMode="auto">
            <a:xfrm>
              <a:off x="1259" y="3700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265"/>
            <p:cNvSpPr>
              <a:spLocks noChangeArrowheads="1"/>
            </p:cNvSpPr>
            <p:nvPr/>
          </p:nvSpPr>
          <p:spPr bwMode="auto">
            <a:xfrm>
              <a:off x="1438" y="3700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266"/>
            <p:cNvSpPr>
              <a:spLocks noChangeArrowheads="1"/>
            </p:cNvSpPr>
            <p:nvPr/>
          </p:nvSpPr>
          <p:spPr bwMode="auto">
            <a:xfrm>
              <a:off x="1796" y="3694"/>
              <a:ext cx="66" cy="429"/>
            </a:xfrm>
            <a:prstGeom prst="rect">
              <a:avLst/>
            </a:prstGeom>
            <a:solidFill>
              <a:srgbClr val="E5B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72" name="Rectangle 267"/>
            <p:cNvSpPr>
              <a:spLocks noChangeArrowheads="1"/>
            </p:cNvSpPr>
            <p:nvPr/>
          </p:nvSpPr>
          <p:spPr bwMode="auto">
            <a:xfrm>
              <a:off x="1796" y="3701"/>
              <a:ext cx="52" cy="169"/>
            </a:xfrm>
            <a:prstGeom prst="rect">
              <a:avLst/>
            </a:prstGeom>
            <a:solidFill>
              <a:srgbClr val="E5B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73" name="Rectangle 268"/>
            <p:cNvSpPr>
              <a:spLocks noChangeArrowheads="1"/>
            </p:cNvSpPr>
            <p:nvPr/>
          </p:nvSpPr>
          <p:spPr bwMode="auto">
            <a:xfrm>
              <a:off x="1848" y="3834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269"/>
            <p:cNvSpPr>
              <a:spLocks noChangeArrowheads="1"/>
            </p:cNvSpPr>
            <p:nvPr/>
          </p:nvSpPr>
          <p:spPr bwMode="auto">
            <a:xfrm>
              <a:off x="1863" y="3705"/>
              <a:ext cx="38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o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270"/>
            <p:cNvSpPr>
              <a:spLocks noChangeArrowheads="1"/>
            </p:cNvSpPr>
            <p:nvPr/>
          </p:nvSpPr>
          <p:spPr bwMode="auto">
            <a:xfrm>
              <a:off x="1881" y="3702"/>
              <a:ext cx="23" cy="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271"/>
            <p:cNvSpPr>
              <a:spLocks noChangeArrowheads="1"/>
            </p:cNvSpPr>
            <p:nvPr/>
          </p:nvSpPr>
          <p:spPr bwMode="auto">
            <a:xfrm>
              <a:off x="1925" y="3701"/>
              <a:ext cx="255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Κατάλληλη χρήση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272"/>
            <p:cNvSpPr>
              <a:spLocks noChangeArrowheads="1"/>
            </p:cNvSpPr>
            <p:nvPr/>
          </p:nvSpPr>
          <p:spPr bwMode="auto">
            <a:xfrm>
              <a:off x="1925" y="3739"/>
              <a:ext cx="330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γλωσσικών συμβάσεων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273"/>
            <p:cNvSpPr>
              <a:spLocks noChangeArrowheads="1"/>
            </p:cNvSpPr>
            <p:nvPr/>
          </p:nvSpPr>
          <p:spPr bwMode="auto">
            <a:xfrm>
              <a:off x="1925" y="3778"/>
              <a:ext cx="380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(γραμματικοσυντακτικά και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274"/>
            <p:cNvSpPr>
              <a:spLocks noChangeArrowheads="1"/>
            </p:cNvSpPr>
            <p:nvPr/>
          </p:nvSpPr>
          <p:spPr bwMode="auto">
            <a:xfrm>
              <a:off x="1925" y="3815"/>
              <a:ext cx="344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σημασιολογικά στοιχεία)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275"/>
            <p:cNvSpPr>
              <a:spLocks noChangeArrowheads="1"/>
            </p:cNvSpPr>
            <p:nvPr/>
          </p:nvSpPr>
          <p:spPr bwMode="auto">
            <a:xfrm>
              <a:off x="2242" y="3808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276"/>
            <p:cNvSpPr>
              <a:spLocks noChangeArrowheads="1"/>
            </p:cNvSpPr>
            <p:nvPr/>
          </p:nvSpPr>
          <p:spPr bwMode="auto">
            <a:xfrm>
              <a:off x="1863" y="3860"/>
              <a:ext cx="38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o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277"/>
            <p:cNvSpPr>
              <a:spLocks noChangeArrowheads="1"/>
            </p:cNvSpPr>
            <p:nvPr/>
          </p:nvSpPr>
          <p:spPr bwMode="auto">
            <a:xfrm>
              <a:off x="1881" y="3857"/>
              <a:ext cx="23" cy="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278"/>
            <p:cNvSpPr>
              <a:spLocks noChangeArrowheads="1"/>
            </p:cNvSpPr>
            <p:nvPr/>
          </p:nvSpPr>
          <p:spPr bwMode="auto">
            <a:xfrm>
              <a:off x="1925" y="3856"/>
              <a:ext cx="370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Μηδενική επίπτωση τυχόν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279"/>
            <p:cNvSpPr>
              <a:spLocks noChangeArrowheads="1"/>
            </p:cNvSpPr>
            <p:nvPr/>
          </p:nvSpPr>
          <p:spPr bwMode="auto">
            <a:xfrm>
              <a:off x="1925" y="3897"/>
              <a:ext cx="339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λαθών στην κατανόηση/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Rectangle 280"/>
            <p:cNvSpPr>
              <a:spLocks noChangeArrowheads="1"/>
            </p:cNvSpPr>
            <p:nvPr/>
          </p:nvSpPr>
          <p:spPr bwMode="auto">
            <a:xfrm>
              <a:off x="1925" y="3937"/>
              <a:ext cx="291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επικοινωνιακό στόχο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Rectangle 281"/>
            <p:cNvSpPr>
              <a:spLocks noChangeArrowheads="1"/>
            </p:cNvSpPr>
            <p:nvPr/>
          </p:nvSpPr>
          <p:spPr bwMode="auto">
            <a:xfrm>
              <a:off x="2191" y="3930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Rectangle 282"/>
            <p:cNvSpPr>
              <a:spLocks noChangeArrowheads="1"/>
            </p:cNvSpPr>
            <p:nvPr/>
          </p:nvSpPr>
          <p:spPr bwMode="auto">
            <a:xfrm>
              <a:off x="2327" y="3705"/>
              <a:ext cx="38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o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283"/>
            <p:cNvSpPr>
              <a:spLocks noChangeArrowheads="1"/>
            </p:cNvSpPr>
            <p:nvPr/>
          </p:nvSpPr>
          <p:spPr bwMode="auto">
            <a:xfrm>
              <a:off x="2345" y="3702"/>
              <a:ext cx="23" cy="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284"/>
            <p:cNvSpPr>
              <a:spLocks noChangeArrowheads="1"/>
            </p:cNvSpPr>
            <p:nvPr/>
          </p:nvSpPr>
          <p:spPr bwMode="auto">
            <a:xfrm>
              <a:off x="2357" y="3701"/>
              <a:ext cx="224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Επαρκής χρήση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285"/>
            <p:cNvSpPr>
              <a:spLocks noChangeArrowheads="1"/>
            </p:cNvSpPr>
            <p:nvPr/>
          </p:nvSpPr>
          <p:spPr bwMode="auto">
            <a:xfrm>
              <a:off x="2357" y="3739"/>
              <a:ext cx="330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γλωσσικών συμβάσεων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286"/>
            <p:cNvSpPr>
              <a:spLocks noChangeArrowheads="1"/>
            </p:cNvSpPr>
            <p:nvPr/>
          </p:nvSpPr>
          <p:spPr bwMode="auto">
            <a:xfrm>
              <a:off x="2357" y="3777"/>
              <a:ext cx="332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(γραμματικοσυντακτικά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Rectangle 287"/>
            <p:cNvSpPr>
              <a:spLocks noChangeArrowheads="1"/>
            </p:cNvSpPr>
            <p:nvPr/>
          </p:nvSpPr>
          <p:spPr bwMode="auto">
            <a:xfrm>
              <a:off x="2357" y="3815"/>
              <a:ext cx="272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και σημασιολογικά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Rectangle 288"/>
            <p:cNvSpPr>
              <a:spLocks noChangeArrowheads="1"/>
            </p:cNvSpPr>
            <p:nvPr/>
          </p:nvSpPr>
          <p:spPr bwMode="auto">
            <a:xfrm>
              <a:off x="2357" y="3853"/>
              <a:ext cx="137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στοιχεία)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Rectangle 289"/>
            <p:cNvSpPr>
              <a:spLocks noChangeArrowheads="1"/>
            </p:cNvSpPr>
            <p:nvPr/>
          </p:nvSpPr>
          <p:spPr bwMode="auto">
            <a:xfrm>
              <a:off x="2473" y="3846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Rectangle 290"/>
            <p:cNvSpPr>
              <a:spLocks noChangeArrowheads="1"/>
            </p:cNvSpPr>
            <p:nvPr/>
          </p:nvSpPr>
          <p:spPr bwMode="auto">
            <a:xfrm>
              <a:off x="2327" y="3897"/>
              <a:ext cx="38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o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6" name="Rectangle 291"/>
            <p:cNvSpPr>
              <a:spLocks noChangeArrowheads="1"/>
            </p:cNvSpPr>
            <p:nvPr/>
          </p:nvSpPr>
          <p:spPr bwMode="auto">
            <a:xfrm>
              <a:off x="2345" y="3894"/>
              <a:ext cx="23" cy="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7" name="Rectangle 292"/>
            <p:cNvSpPr>
              <a:spLocks noChangeArrowheads="1"/>
            </p:cNvSpPr>
            <p:nvPr/>
          </p:nvSpPr>
          <p:spPr bwMode="auto">
            <a:xfrm>
              <a:off x="2357" y="3893"/>
              <a:ext cx="166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Μικρή επίπ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293"/>
            <p:cNvSpPr>
              <a:spLocks noChangeArrowheads="1"/>
            </p:cNvSpPr>
            <p:nvPr/>
          </p:nvSpPr>
          <p:spPr bwMode="auto">
            <a:xfrm>
              <a:off x="2502" y="3893"/>
              <a:ext cx="173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τωση τυχόν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294"/>
            <p:cNvSpPr>
              <a:spLocks noChangeArrowheads="1"/>
            </p:cNvSpPr>
            <p:nvPr/>
          </p:nvSpPr>
          <p:spPr bwMode="auto">
            <a:xfrm>
              <a:off x="2357" y="3934"/>
              <a:ext cx="339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λαθών στην κατανόηση/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Rectangle 295"/>
            <p:cNvSpPr>
              <a:spLocks noChangeArrowheads="1"/>
            </p:cNvSpPr>
            <p:nvPr/>
          </p:nvSpPr>
          <p:spPr bwMode="auto">
            <a:xfrm>
              <a:off x="2357" y="3975"/>
              <a:ext cx="291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επικοινωνιακό στόχο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Rectangle 296"/>
            <p:cNvSpPr>
              <a:spLocks noChangeArrowheads="1"/>
            </p:cNvSpPr>
            <p:nvPr/>
          </p:nvSpPr>
          <p:spPr bwMode="auto">
            <a:xfrm>
              <a:off x="2624" y="3968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Rectangle 297"/>
            <p:cNvSpPr>
              <a:spLocks noChangeArrowheads="1"/>
            </p:cNvSpPr>
            <p:nvPr/>
          </p:nvSpPr>
          <p:spPr bwMode="auto">
            <a:xfrm>
              <a:off x="2730" y="3705"/>
              <a:ext cx="38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o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" name="Rectangle 298"/>
            <p:cNvSpPr>
              <a:spLocks noChangeArrowheads="1"/>
            </p:cNvSpPr>
            <p:nvPr/>
          </p:nvSpPr>
          <p:spPr bwMode="auto">
            <a:xfrm>
              <a:off x="2749" y="3702"/>
              <a:ext cx="23" cy="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Rectangle 299"/>
            <p:cNvSpPr>
              <a:spLocks noChangeArrowheads="1"/>
            </p:cNvSpPr>
            <p:nvPr/>
          </p:nvSpPr>
          <p:spPr bwMode="auto">
            <a:xfrm>
              <a:off x="2761" y="3701"/>
              <a:ext cx="255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Ανεπαρκής χρήση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Rectangle 300"/>
            <p:cNvSpPr>
              <a:spLocks noChangeArrowheads="1"/>
            </p:cNvSpPr>
            <p:nvPr/>
          </p:nvSpPr>
          <p:spPr bwMode="auto">
            <a:xfrm>
              <a:off x="2761" y="3739"/>
              <a:ext cx="330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γλωσσικών συμβάσεων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" name="Rectangle 301"/>
            <p:cNvSpPr>
              <a:spLocks noChangeArrowheads="1"/>
            </p:cNvSpPr>
            <p:nvPr/>
          </p:nvSpPr>
          <p:spPr bwMode="auto">
            <a:xfrm>
              <a:off x="2761" y="3777"/>
              <a:ext cx="332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(γραμματικοσυντακτικά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" name="Rectangle 302"/>
            <p:cNvSpPr>
              <a:spLocks noChangeArrowheads="1"/>
            </p:cNvSpPr>
            <p:nvPr/>
          </p:nvSpPr>
          <p:spPr bwMode="auto">
            <a:xfrm>
              <a:off x="2761" y="3815"/>
              <a:ext cx="272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και σημασιολογικά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" name="Rectangle 303"/>
            <p:cNvSpPr>
              <a:spLocks noChangeArrowheads="1"/>
            </p:cNvSpPr>
            <p:nvPr/>
          </p:nvSpPr>
          <p:spPr bwMode="auto">
            <a:xfrm>
              <a:off x="2761" y="3853"/>
              <a:ext cx="137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στοιχεία)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Rectangle 304"/>
            <p:cNvSpPr>
              <a:spLocks noChangeArrowheads="1"/>
            </p:cNvSpPr>
            <p:nvPr/>
          </p:nvSpPr>
          <p:spPr bwMode="auto">
            <a:xfrm>
              <a:off x="2877" y="3846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0" name="Rectangle 305"/>
            <p:cNvSpPr>
              <a:spLocks noChangeArrowheads="1"/>
            </p:cNvSpPr>
            <p:nvPr/>
          </p:nvSpPr>
          <p:spPr bwMode="auto">
            <a:xfrm>
              <a:off x="2730" y="3897"/>
              <a:ext cx="38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o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1" name="Rectangle 306"/>
            <p:cNvSpPr>
              <a:spLocks noChangeArrowheads="1"/>
            </p:cNvSpPr>
            <p:nvPr/>
          </p:nvSpPr>
          <p:spPr bwMode="auto">
            <a:xfrm>
              <a:off x="2749" y="3894"/>
              <a:ext cx="23" cy="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" name="Rectangle 307"/>
            <p:cNvSpPr>
              <a:spLocks noChangeArrowheads="1"/>
            </p:cNvSpPr>
            <p:nvPr/>
          </p:nvSpPr>
          <p:spPr bwMode="auto">
            <a:xfrm>
              <a:off x="2761" y="3893"/>
              <a:ext cx="324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Τα λάθη δυσχεραίνουν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" name="Rectangle 308"/>
            <p:cNvSpPr>
              <a:spLocks noChangeArrowheads="1"/>
            </p:cNvSpPr>
            <p:nvPr/>
          </p:nvSpPr>
          <p:spPr bwMode="auto">
            <a:xfrm>
              <a:off x="2761" y="3934"/>
              <a:ext cx="230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την κατανόηση/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Rectangle 309"/>
            <p:cNvSpPr>
              <a:spLocks noChangeArrowheads="1"/>
            </p:cNvSpPr>
            <p:nvPr/>
          </p:nvSpPr>
          <p:spPr bwMode="auto">
            <a:xfrm>
              <a:off x="2761" y="3975"/>
              <a:ext cx="291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επικοινωνιακό στόχο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" name="Rectangle 310"/>
            <p:cNvSpPr>
              <a:spLocks noChangeArrowheads="1"/>
            </p:cNvSpPr>
            <p:nvPr/>
          </p:nvSpPr>
          <p:spPr bwMode="auto">
            <a:xfrm>
              <a:off x="3027" y="3968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Rectangle 311"/>
            <p:cNvSpPr>
              <a:spLocks noChangeArrowheads="1"/>
            </p:cNvSpPr>
            <p:nvPr/>
          </p:nvSpPr>
          <p:spPr bwMode="auto">
            <a:xfrm>
              <a:off x="946" y="3692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7" name="Rectangle 312"/>
            <p:cNvSpPr>
              <a:spLocks noChangeArrowheads="1"/>
            </p:cNvSpPr>
            <p:nvPr/>
          </p:nvSpPr>
          <p:spPr bwMode="auto">
            <a:xfrm>
              <a:off x="948" y="3692"/>
              <a:ext cx="132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8" name="Rectangle 313"/>
            <p:cNvSpPr>
              <a:spLocks noChangeArrowheads="1"/>
            </p:cNvSpPr>
            <p:nvPr/>
          </p:nvSpPr>
          <p:spPr bwMode="auto">
            <a:xfrm>
              <a:off x="1080" y="3692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9" name="Rectangle 314"/>
            <p:cNvSpPr>
              <a:spLocks noChangeArrowheads="1"/>
            </p:cNvSpPr>
            <p:nvPr/>
          </p:nvSpPr>
          <p:spPr bwMode="auto">
            <a:xfrm>
              <a:off x="1082" y="3692"/>
              <a:ext cx="175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0" name="Rectangle 315"/>
            <p:cNvSpPr>
              <a:spLocks noChangeArrowheads="1"/>
            </p:cNvSpPr>
            <p:nvPr/>
          </p:nvSpPr>
          <p:spPr bwMode="auto">
            <a:xfrm>
              <a:off x="1257" y="3692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1" name="Rectangle 316"/>
            <p:cNvSpPr>
              <a:spLocks noChangeArrowheads="1"/>
            </p:cNvSpPr>
            <p:nvPr/>
          </p:nvSpPr>
          <p:spPr bwMode="auto">
            <a:xfrm>
              <a:off x="1259" y="3692"/>
              <a:ext cx="177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2" name="Rectangle 317"/>
            <p:cNvSpPr>
              <a:spLocks noChangeArrowheads="1"/>
            </p:cNvSpPr>
            <p:nvPr/>
          </p:nvSpPr>
          <p:spPr bwMode="auto">
            <a:xfrm>
              <a:off x="1436" y="3692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3" name="Rectangle 318"/>
            <p:cNvSpPr>
              <a:spLocks noChangeArrowheads="1"/>
            </p:cNvSpPr>
            <p:nvPr/>
          </p:nvSpPr>
          <p:spPr bwMode="auto">
            <a:xfrm>
              <a:off x="1438" y="3692"/>
              <a:ext cx="356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4" name="Rectangle 319"/>
            <p:cNvSpPr>
              <a:spLocks noChangeArrowheads="1"/>
            </p:cNvSpPr>
            <p:nvPr/>
          </p:nvSpPr>
          <p:spPr bwMode="auto">
            <a:xfrm>
              <a:off x="1794" y="3692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5" name="Rectangle 320"/>
            <p:cNvSpPr>
              <a:spLocks noChangeArrowheads="1"/>
            </p:cNvSpPr>
            <p:nvPr/>
          </p:nvSpPr>
          <p:spPr bwMode="auto">
            <a:xfrm>
              <a:off x="1796" y="3692"/>
              <a:ext cx="65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6" name="Rectangle 321"/>
            <p:cNvSpPr>
              <a:spLocks noChangeArrowheads="1"/>
            </p:cNvSpPr>
            <p:nvPr/>
          </p:nvSpPr>
          <p:spPr bwMode="auto">
            <a:xfrm>
              <a:off x="1796" y="3694"/>
              <a:ext cx="65" cy="7"/>
            </a:xfrm>
            <a:prstGeom prst="rect">
              <a:avLst/>
            </a:prstGeom>
            <a:solidFill>
              <a:srgbClr val="E5B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7" name="Rectangle 322"/>
            <p:cNvSpPr>
              <a:spLocks noChangeArrowheads="1"/>
            </p:cNvSpPr>
            <p:nvPr/>
          </p:nvSpPr>
          <p:spPr bwMode="auto">
            <a:xfrm>
              <a:off x="1861" y="3694"/>
              <a:ext cx="2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8" name="Rectangle 323"/>
            <p:cNvSpPr>
              <a:spLocks noChangeArrowheads="1"/>
            </p:cNvSpPr>
            <p:nvPr/>
          </p:nvSpPr>
          <p:spPr bwMode="auto">
            <a:xfrm>
              <a:off x="1861" y="3692"/>
              <a:ext cx="2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9" name="Rectangle 324"/>
            <p:cNvSpPr>
              <a:spLocks noChangeArrowheads="1"/>
            </p:cNvSpPr>
            <p:nvPr/>
          </p:nvSpPr>
          <p:spPr bwMode="auto">
            <a:xfrm>
              <a:off x="1863" y="3692"/>
              <a:ext cx="443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0" name="Rectangle 325"/>
            <p:cNvSpPr>
              <a:spLocks noChangeArrowheads="1"/>
            </p:cNvSpPr>
            <p:nvPr/>
          </p:nvSpPr>
          <p:spPr bwMode="auto">
            <a:xfrm>
              <a:off x="2306" y="3692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1" name="Rectangle 326"/>
            <p:cNvSpPr>
              <a:spLocks noChangeArrowheads="1"/>
            </p:cNvSpPr>
            <p:nvPr/>
          </p:nvSpPr>
          <p:spPr bwMode="auto">
            <a:xfrm>
              <a:off x="2308" y="3692"/>
              <a:ext cx="402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2" name="Rectangle 327"/>
            <p:cNvSpPr>
              <a:spLocks noChangeArrowheads="1"/>
            </p:cNvSpPr>
            <p:nvPr/>
          </p:nvSpPr>
          <p:spPr bwMode="auto">
            <a:xfrm>
              <a:off x="2710" y="3694"/>
              <a:ext cx="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3" name="Rectangle 328"/>
            <p:cNvSpPr>
              <a:spLocks noChangeArrowheads="1"/>
            </p:cNvSpPr>
            <p:nvPr/>
          </p:nvSpPr>
          <p:spPr bwMode="auto">
            <a:xfrm>
              <a:off x="2710" y="3692"/>
              <a:ext cx="1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4" name="Rectangle 329"/>
            <p:cNvSpPr>
              <a:spLocks noChangeArrowheads="1"/>
            </p:cNvSpPr>
            <p:nvPr/>
          </p:nvSpPr>
          <p:spPr bwMode="auto">
            <a:xfrm>
              <a:off x="2711" y="3692"/>
              <a:ext cx="377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5" name="Rectangle 330"/>
            <p:cNvSpPr>
              <a:spLocks noChangeArrowheads="1"/>
            </p:cNvSpPr>
            <p:nvPr/>
          </p:nvSpPr>
          <p:spPr bwMode="auto">
            <a:xfrm>
              <a:off x="3088" y="3692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6" name="Rectangle 331"/>
            <p:cNvSpPr>
              <a:spLocks noChangeArrowheads="1"/>
            </p:cNvSpPr>
            <p:nvPr/>
          </p:nvSpPr>
          <p:spPr bwMode="auto">
            <a:xfrm>
              <a:off x="3306" y="3692"/>
              <a:ext cx="1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7" name="Rectangle 332"/>
            <p:cNvSpPr>
              <a:spLocks noChangeArrowheads="1"/>
            </p:cNvSpPr>
            <p:nvPr/>
          </p:nvSpPr>
          <p:spPr bwMode="auto">
            <a:xfrm>
              <a:off x="946" y="3701"/>
              <a:ext cx="2" cy="4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8" name="Rectangle 333"/>
            <p:cNvSpPr>
              <a:spLocks noChangeArrowheads="1"/>
            </p:cNvSpPr>
            <p:nvPr/>
          </p:nvSpPr>
          <p:spPr bwMode="auto">
            <a:xfrm>
              <a:off x="946" y="4124"/>
              <a:ext cx="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9" name="Rectangle 334"/>
            <p:cNvSpPr>
              <a:spLocks noChangeArrowheads="1"/>
            </p:cNvSpPr>
            <p:nvPr/>
          </p:nvSpPr>
          <p:spPr bwMode="auto">
            <a:xfrm>
              <a:off x="946" y="4124"/>
              <a:ext cx="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0" name="Rectangle 335"/>
            <p:cNvSpPr>
              <a:spLocks noChangeArrowheads="1"/>
            </p:cNvSpPr>
            <p:nvPr/>
          </p:nvSpPr>
          <p:spPr bwMode="auto">
            <a:xfrm>
              <a:off x="948" y="4124"/>
              <a:ext cx="13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1" name="Rectangle 336"/>
            <p:cNvSpPr>
              <a:spLocks noChangeArrowheads="1"/>
            </p:cNvSpPr>
            <p:nvPr/>
          </p:nvSpPr>
          <p:spPr bwMode="auto">
            <a:xfrm>
              <a:off x="1080" y="3701"/>
              <a:ext cx="2" cy="4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2" name="Rectangle 337"/>
            <p:cNvSpPr>
              <a:spLocks noChangeArrowheads="1"/>
            </p:cNvSpPr>
            <p:nvPr/>
          </p:nvSpPr>
          <p:spPr bwMode="auto">
            <a:xfrm>
              <a:off x="1080" y="4124"/>
              <a:ext cx="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3" name="Rectangle 338"/>
            <p:cNvSpPr>
              <a:spLocks noChangeArrowheads="1"/>
            </p:cNvSpPr>
            <p:nvPr/>
          </p:nvSpPr>
          <p:spPr bwMode="auto">
            <a:xfrm>
              <a:off x="1082" y="4124"/>
              <a:ext cx="175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4" name="Rectangle 339"/>
            <p:cNvSpPr>
              <a:spLocks noChangeArrowheads="1"/>
            </p:cNvSpPr>
            <p:nvPr/>
          </p:nvSpPr>
          <p:spPr bwMode="auto">
            <a:xfrm>
              <a:off x="1257" y="3701"/>
              <a:ext cx="2" cy="4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5" name="Rectangle 340"/>
            <p:cNvSpPr>
              <a:spLocks noChangeArrowheads="1"/>
            </p:cNvSpPr>
            <p:nvPr/>
          </p:nvSpPr>
          <p:spPr bwMode="auto">
            <a:xfrm>
              <a:off x="1257" y="4124"/>
              <a:ext cx="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6" name="Rectangle 341"/>
            <p:cNvSpPr>
              <a:spLocks noChangeArrowheads="1"/>
            </p:cNvSpPr>
            <p:nvPr/>
          </p:nvSpPr>
          <p:spPr bwMode="auto">
            <a:xfrm>
              <a:off x="1259" y="4124"/>
              <a:ext cx="177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7" name="Rectangle 342"/>
            <p:cNvSpPr>
              <a:spLocks noChangeArrowheads="1"/>
            </p:cNvSpPr>
            <p:nvPr/>
          </p:nvSpPr>
          <p:spPr bwMode="auto">
            <a:xfrm>
              <a:off x="1436" y="3701"/>
              <a:ext cx="2" cy="4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8" name="Rectangle 343"/>
            <p:cNvSpPr>
              <a:spLocks noChangeArrowheads="1"/>
            </p:cNvSpPr>
            <p:nvPr/>
          </p:nvSpPr>
          <p:spPr bwMode="auto">
            <a:xfrm>
              <a:off x="1436" y="4124"/>
              <a:ext cx="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9" name="Rectangle 344"/>
            <p:cNvSpPr>
              <a:spLocks noChangeArrowheads="1"/>
            </p:cNvSpPr>
            <p:nvPr/>
          </p:nvSpPr>
          <p:spPr bwMode="auto">
            <a:xfrm>
              <a:off x="1438" y="4124"/>
              <a:ext cx="356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0" name="Rectangle 345"/>
            <p:cNvSpPr>
              <a:spLocks noChangeArrowheads="1"/>
            </p:cNvSpPr>
            <p:nvPr/>
          </p:nvSpPr>
          <p:spPr bwMode="auto">
            <a:xfrm>
              <a:off x="1794" y="3701"/>
              <a:ext cx="2" cy="4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1" name="Rectangle 346"/>
            <p:cNvSpPr>
              <a:spLocks noChangeArrowheads="1"/>
            </p:cNvSpPr>
            <p:nvPr/>
          </p:nvSpPr>
          <p:spPr bwMode="auto">
            <a:xfrm>
              <a:off x="1794" y="4124"/>
              <a:ext cx="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2" name="Rectangle 347"/>
            <p:cNvSpPr>
              <a:spLocks noChangeArrowheads="1"/>
            </p:cNvSpPr>
            <p:nvPr/>
          </p:nvSpPr>
          <p:spPr bwMode="auto">
            <a:xfrm>
              <a:off x="1796" y="4124"/>
              <a:ext cx="65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3" name="Rectangle 348"/>
            <p:cNvSpPr>
              <a:spLocks noChangeArrowheads="1"/>
            </p:cNvSpPr>
            <p:nvPr/>
          </p:nvSpPr>
          <p:spPr bwMode="auto">
            <a:xfrm>
              <a:off x="1861" y="3701"/>
              <a:ext cx="2" cy="4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4" name="Rectangle 349"/>
            <p:cNvSpPr>
              <a:spLocks noChangeArrowheads="1"/>
            </p:cNvSpPr>
            <p:nvPr/>
          </p:nvSpPr>
          <p:spPr bwMode="auto">
            <a:xfrm>
              <a:off x="1861" y="4124"/>
              <a:ext cx="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5" name="Rectangle 350"/>
            <p:cNvSpPr>
              <a:spLocks noChangeArrowheads="1"/>
            </p:cNvSpPr>
            <p:nvPr/>
          </p:nvSpPr>
          <p:spPr bwMode="auto">
            <a:xfrm>
              <a:off x="1863" y="4124"/>
              <a:ext cx="443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6" name="Rectangle 351"/>
            <p:cNvSpPr>
              <a:spLocks noChangeArrowheads="1"/>
            </p:cNvSpPr>
            <p:nvPr/>
          </p:nvSpPr>
          <p:spPr bwMode="auto">
            <a:xfrm>
              <a:off x="2306" y="3701"/>
              <a:ext cx="2" cy="4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7" name="Rectangle 352"/>
            <p:cNvSpPr>
              <a:spLocks noChangeArrowheads="1"/>
            </p:cNvSpPr>
            <p:nvPr/>
          </p:nvSpPr>
          <p:spPr bwMode="auto">
            <a:xfrm>
              <a:off x="2306" y="4124"/>
              <a:ext cx="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8" name="Rectangle 353"/>
            <p:cNvSpPr>
              <a:spLocks noChangeArrowheads="1"/>
            </p:cNvSpPr>
            <p:nvPr/>
          </p:nvSpPr>
          <p:spPr bwMode="auto">
            <a:xfrm>
              <a:off x="2308" y="4124"/>
              <a:ext cx="40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9" name="Rectangle 354"/>
            <p:cNvSpPr>
              <a:spLocks noChangeArrowheads="1"/>
            </p:cNvSpPr>
            <p:nvPr/>
          </p:nvSpPr>
          <p:spPr bwMode="auto">
            <a:xfrm>
              <a:off x="2710" y="3701"/>
              <a:ext cx="1" cy="4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60" name="Rectangle 355"/>
            <p:cNvSpPr>
              <a:spLocks noChangeArrowheads="1"/>
            </p:cNvSpPr>
            <p:nvPr/>
          </p:nvSpPr>
          <p:spPr bwMode="auto">
            <a:xfrm>
              <a:off x="2710" y="4124"/>
              <a:ext cx="1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61" name="Rectangle 356"/>
            <p:cNvSpPr>
              <a:spLocks noChangeArrowheads="1"/>
            </p:cNvSpPr>
            <p:nvPr/>
          </p:nvSpPr>
          <p:spPr bwMode="auto">
            <a:xfrm>
              <a:off x="2711" y="4124"/>
              <a:ext cx="377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62" name="Rectangle 357"/>
            <p:cNvSpPr>
              <a:spLocks noChangeArrowheads="1"/>
            </p:cNvSpPr>
            <p:nvPr/>
          </p:nvSpPr>
          <p:spPr bwMode="auto">
            <a:xfrm>
              <a:off x="3088" y="3701"/>
              <a:ext cx="2" cy="4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63" name="Rectangle 358"/>
            <p:cNvSpPr>
              <a:spLocks noChangeArrowheads="1"/>
            </p:cNvSpPr>
            <p:nvPr/>
          </p:nvSpPr>
          <p:spPr bwMode="auto">
            <a:xfrm>
              <a:off x="3088" y="4124"/>
              <a:ext cx="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64" name="Rectangle 359"/>
            <p:cNvSpPr>
              <a:spLocks noChangeArrowheads="1"/>
            </p:cNvSpPr>
            <p:nvPr/>
          </p:nvSpPr>
          <p:spPr bwMode="auto">
            <a:xfrm>
              <a:off x="3090" y="4124"/>
              <a:ext cx="216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65" name="Rectangle 360"/>
            <p:cNvSpPr>
              <a:spLocks noChangeArrowheads="1"/>
            </p:cNvSpPr>
            <p:nvPr/>
          </p:nvSpPr>
          <p:spPr bwMode="auto">
            <a:xfrm>
              <a:off x="3306" y="3701"/>
              <a:ext cx="1" cy="4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66" name="Rectangle 361"/>
            <p:cNvSpPr>
              <a:spLocks noChangeArrowheads="1"/>
            </p:cNvSpPr>
            <p:nvPr/>
          </p:nvSpPr>
          <p:spPr bwMode="auto">
            <a:xfrm>
              <a:off x="3306" y="4124"/>
              <a:ext cx="1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67" name="Rectangle 362"/>
            <p:cNvSpPr>
              <a:spLocks noChangeArrowheads="1"/>
            </p:cNvSpPr>
            <p:nvPr/>
          </p:nvSpPr>
          <p:spPr bwMode="auto">
            <a:xfrm>
              <a:off x="3306" y="4124"/>
              <a:ext cx="1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68" name="Rectangle 363"/>
            <p:cNvSpPr>
              <a:spLocks noChangeArrowheads="1"/>
            </p:cNvSpPr>
            <p:nvPr/>
          </p:nvSpPr>
          <p:spPr bwMode="auto">
            <a:xfrm>
              <a:off x="966" y="4125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9" name="Freeform 364"/>
            <p:cNvSpPr>
              <a:spLocks noEditPoints="1"/>
            </p:cNvSpPr>
            <p:nvPr/>
          </p:nvSpPr>
          <p:spPr bwMode="auto">
            <a:xfrm>
              <a:off x="1010" y="3002"/>
              <a:ext cx="27" cy="164"/>
            </a:xfrm>
            <a:custGeom>
              <a:avLst/>
              <a:gdLst>
                <a:gd name="T0" fmla="*/ 208 w 1049"/>
                <a:gd name="T1" fmla="*/ 5786 h 6345"/>
                <a:gd name="T2" fmla="*/ 815 w 1049"/>
                <a:gd name="T3" fmla="*/ 6344 h 6345"/>
                <a:gd name="T4" fmla="*/ 709 w 1049"/>
                <a:gd name="T5" fmla="*/ 5153 h 6345"/>
                <a:gd name="T6" fmla="*/ 809 w 1049"/>
                <a:gd name="T7" fmla="*/ 5552 h 6345"/>
                <a:gd name="T8" fmla="*/ 320 w 1049"/>
                <a:gd name="T9" fmla="*/ 5478 h 6345"/>
                <a:gd name="T10" fmla="*/ 351 w 1049"/>
                <a:gd name="T11" fmla="*/ 5084 h 6345"/>
                <a:gd name="T12" fmla="*/ 393 w 1049"/>
                <a:gd name="T13" fmla="*/ 5365 h 6345"/>
                <a:gd name="T14" fmla="*/ 529 w 1049"/>
                <a:gd name="T15" fmla="*/ 5201 h 6345"/>
                <a:gd name="T16" fmla="*/ 677 w 1049"/>
                <a:gd name="T17" fmla="*/ 5452 h 6345"/>
                <a:gd name="T18" fmla="*/ 709 w 1049"/>
                <a:gd name="T19" fmla="*/ 5153 h 6345"/>
                <a:gd name="T20" fmla="*/ 1046 w 1049"/>
                <a:gd name="T21" fmla="*/ 5009 h 6345"/>
                <a:gd name="T22" fmla="*/ 468 w 1049"/>
                <a:gd name="T23" fmla="*/ 4479 h 6345"/>
                <a:gd name="T24" fmla="*/ 386 w 1049"/>
                <a:gd name="T25" fmla="*/ 4679 h 6345"/>
                <a:gd name="T26" fmla="*/ 677 w 1049"/>
                <a:gd name="T27" fmla="*/ 4693 h 6345"/>
                <a:gd name="T28" fmla="*/ 833 w 1049"/>
                <a:gd name="T29" fmla="*/ 4174 h 6345"/>
                <a:gd name="T30" fmla="*/ 275 w 1049"/>
                <a:gd name="T31" fmla="*/ 4297 h 6345"/>
                <a:gd name="T32" fmla="*/ 717 w 1049"/>
                <a:gd name="T33" fmla="*/ 4228 h 6345"/>
                <a:gd name="T34" fmla="*/ 756 w 1049"/>
                <a:gd name="T35" fmla="*/ 3639 h 6345"/>
                <a:gd name="T36" fmla="*/ 706 w 1049"/>
                <a:gd name="T37" fmla="*/ 4087 h 6345"/>
                <a:gd name="T38" fmla="*/ 259 w 1049"/>
                <a:gd name="T39" fmla="*/ 3752 h 6345"/>
                <a:gd name="T40" fmla="*/ 392 w 1049"/>
                <a:gd name="T41" fmla="*/ 3575 h 6345"/>
                <a:gd name="T42" fmla="*/ 447 w 1049"/>
                <a:gd name="T43" fmla="*/ 3876 h 6345"/>
                <a:gd name="T44" fmla="*/ 562 w 1049"/>
                <a:gd name="T45" fmla="*/ 3687 h 6345"/>
                <a:gd name="T46" fmla="*/ 719 w 1049"/>
                <a:gd name="T47" fmla="*/ 3908 h 6345"/>
                <a:gd name="T48" fmla="*/ 958 w 1049"/>
                <a:gd name="T49" fmla="*/ 3095 h 6345"/>
                <a:gd name="T50" fmla="*/ 984 w 1049"/>
                <a:gd name="T51" fmla="*/ 3305 h 6345"/>
                <a:gd name="T52" fmla="*/ 1044 w 1049"/>
                <a:gd name="T53" fmla="*/ 3537 h 6345"/>
                <a:gd name="T54" fmla="*/ 408 w 1049"/>
                <a:gd name="T55" fmla="*/ 3434 h 6345"/>
                <a:gd name="T56" fmla="*/ 328 w 1049"/>
                <a:gd name="T57" fmla="*/ 3506 h 6345"/>
                <a:gd name="T58" fmla="*/ 331 w 1049"/>
                <a:gd name="T59" fmla="*/ 3303 h 6345"/>
                <a:gd name="T60" fmla="*/ 282 w 1049"/>
                <a:gd name="T61" fmla="*/ 3129 h 6345"/>
                <a:gd name="T62" fmla="*/ 675 w 1049"/>
                <a:gd name="T63" fmla="*/ 3217 h 6345"/>
                <a:gd name="T64" fmla="*/ 555 w 1049"/>
                <a:gd name="T65" fmla="*/ 2424 h 6345"/>
                <a:gd name="T66" fmla="*/ 553 w 1049"/>
                <a:gd name="T67" fmla="*/ 2973 h 6345"/>
                <a:gd name="T68" fmla="*/ 478 w 1049"/>
                <a:gd name="T69" fmla="*/ 2569 h 6345"/>
                <a:gd name="T70" fmla="*/ 628 w 1049"/>
                <a:gd name="T71" fmla="*/ 2829 h 6345"/>
                <a:gd name="T72" fmla="*/ 478 w 1049"/>
                <a:gd name="T73" fmla="*/ 2569 h 6345"/>
                <a:gd name="T74" fmla="*/ 7 w 1049"/>
                <a:gd name="T75" fmla="*/ 2609 h 6345"/>
                <a:gd name="T76" fmla="*/ 776 w 1049"/>
                <a:gd name="T77" fmla="*/ 1762 h 6345"/>
                <a:gd name="T78" fmla="*/ 809 w 1049"/>
                <a:gd name="T79" fmla="*/ 2051 h 6345"/>
                <a:gd name="T80" fmla="*/ 1041 w 1049"/>
                <a:gd name="T81" fmla="*/ 2266 h 6345"/>
                <a:gd name="T82" fmla="*/ 271 w 1049"/>
                <a:gd name="T83" fmla="*/ 2206 h 6345"/>
                <a:gd name="T84" fmla="*/ 721 w 1049"/>
                <a:gd name="T85" fmla="*/ 2122 h 6345"/>
                <a:gd name="T86" fmla="*/ 271 w 1049"/>
                <a:gd name="T87" fmla="*/ 1793 h 6345"/>
                <a:gd name="T88" fmla="*/ 719 w 1049"/>
                <a:gd name="T89" fmla="*/ 1765 h 6345"/>
                <a:gd name="T90" fmla="*/ 845 w 1049"/>
                <a:gd name="T91" fmla="*/ 1394 h 6345"/>
                <a:gd name="T92" fmla="*/ 500 w 1049"/>
                <a:gd name="T93" fmla="*/ 1603 h 6345"/>
                <a:gd name="T94" fmla="*/ 310 w 1049"/>
                <a:gd name="T95" fmla="*/ 1163 h 6345"/>
                <a:gd name="T96" fmla="*/ 377 w 1049"/>
                <a:gd name="T97" fmla="*/ 1292 h 6345"/>
                <a:gd name="T98" fmla="*/ 495 w 1049"/>
                <a:gd name="T99" fmla="*/ 1297 h 6345"/>
                <a:gd name="T100" fmla="*/ 603 w 1049"/>
                <a:gd name="T101" fmla="*/ 1465 h 6345"/>
                <a:gd name="T102" fmla="*/ 700 w 1049"/>
                <a:gd name="T103" fmla="*/ 1268 h 6345"/>
                <a:gd name="T104" fmla="*/ 807 w 1049"/>
                <a:gd name="T105" fmla="*/ 837 h 6345"/>
                <a:gd name="T106" fmla="*/ 332 w 1049"/>
                <a:gd name="T107" fmla="*/ 1093 h 6345"/>
                <a:gd name="T108" fmla="*/ 282 w 1049"/>
                <a:gd name="T109" fmla="*/ 950 h 6345"/>
                <a:gd name="T110" fmla="*/ 274 w 1049"/>
                <a:gd name="T111" fmla="*/ 700 h 6345"/>
                <a:gd name="T112" fmla="*/ 722 w 1049"/>
                <a:gd name="T113" fmla="*/ 77 h 6345"/>
                <a:gd name="T114" fmla="*/ 386 w 1049"/>
                <a:gd name="T115" fmla="*/ 489 h 6345"/>
                <a:gd name="T116" fmla="*/ 402 w 1049"/>
                <a:gd name="T117" fmla="*/ 174 h 6345"/>
                <a:gd name="T118" fmla="*/ 705 w 1049"/>
                <a:gd name="T119" fmla="*/ 391 h 6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049" h="6345">
                  <a:moveTo>
                    <a:pt x="815" y="5753"/>
                  </a:moveTo>
                  <a:cubicBezTo>
                    <a:pt x="819" y="5754"/>
                    <a:pt x="823" y="5756"/>
                    <a:pt x="826" y="5759"/>
                  </a:cubicBezTo>
                  <a:cubicBezTo>
                    <a:pt x="828" y="5762"/>
                    <a:pt x="831" y="5767"/>
                    <a:pt x="833" y="5773"/>
                  </a:cubicBezTo>
                  <a:cubicBezTo>
                    <a:pt x="835" y="5779"/>
                    <a:pt x="836" y="5787"/>
                    <a:pt x="837" y="5797"/>
                  </a:cubicBezTo>
                  <a:cubicBezTo>
                    <a:pt x="838" y="5808"/>
                    <a:pt x="839" y="5820"/>
                    <a:pt x="839" y="5835"/>
                  </a:cubicBezTo>
                  <a:cubicBezTo>
                    <a:pt x="839" y="5850"/>
                    <a:pt x="838" y="5862"/>
                    <a:pt x="837" y="5872"/>
                  </a:cubicBezTo>
                  <a:cubicBezTo>
                    <a:pt x="836" y="5882"/>
                    <a:pt x="835" y="5889"/>
                    <a:pt x="833" y="5894"/>
                  </a:cubicBezTo>
                  <a:cubicBezTo>
                    <a:pt x="831" y="5900"/>
                    <a:pt x="828" y="5903"/>
                    <a:pt x="826" y="5905"/>
                  </a:cubicBezTo>
                  <a:cubicBezTo>
                    <a:pt x="823" y="5907"/>
                    <a:pt x="819" y="5908"/>
                    <a:pt x="815" y="5906"/>
                  </a:cubicBezTo>
                  <a:lnTo>
                    <a:pt x="208" y="5786"/>
                  </a:lnTo>
                  <a:lnTo>
                    <a:pt x="208" y="6069"/>
                  </a:lnTo>
                  <a:lnTo>
                    <a:pt x="815" y="6190"/>
                  </a:lnTo>
                  <a:cubicBezTo>
                    <a:pt x="819" y="6191"/>
                    <a:pt x="823" y="6193"/>
                    <a:pt x="826" y="6196"/>
                  </a:cubicBezTo>
                  <a:cubicBezTo>
                    <a:pt x="828" y="6199"/>
                    <a:pt x="831" y="6204"/>
                    <a:pt x="833" y="6210"/>
                  </a:cubicBezTo>
                  <a:cubicBezTo>
                    <a:pt x="835" y="6217"/>
                    <a:pt x="836" y="6225"/>
                    <a:pt x="837" y="6235"/>
                  </a:cubicBezTo>
                  <a:cubicBezTo>
                    <a:pt x="838" y="6245"/>
                    <a:pt x="839" y="6257"/>
                    <a:pt x="839" y="6272"/>
                  </a:cubicBezTo>
                  <a:cubicBezTo>
                    <a:pt x="839" y="6287"/>
                    <a:pt x="838" y="6300"/>
                    <a:pt x="837" y="6309"/>
                  </a:cubicBezTo>
                  <a:cubicBezTo>
                    <a:pt x="836" y="6319"/>
                    <a:pt x="835" y="6326"/>
                    <a:pt x="833" y="6332"/>
                  </a:cubicBezTo>
                  <a:cubicBezTo>
                    <a:pt x="831" y="6337"/>
                    <a:pt x="828" y="6341"/>
                    <a:pt x="826" y="6343"/>
                  </a:cubicBezTo>
                  <a:cubicBezTo>
                    <a:pt x="823" y="6345"/>
                    <a:pt x="819" y="6345"/>
                    <a:pt x="815" y="6344"/>
                  </a:cubicBezTo>
                  <a:lnTo>
                    <a:pt x="132" y="6208"/>
                  </a:lnTo>
                  <a:cubicBezTo>
                    <a:pt x="114" y="6204"/>
                    <a:pt x="100" y="6197"/>
                    <a:pt x="91" y="6185"/>
                  </a:cubicBezTo>
                  <a:cubicBezTo>
                    <a:pt x="82" y="6174"/>
                    <a:pt x="77" y="6160"/>
                    <a:pt x="77" y="6144"/>
                  </a:cubicBezTo>
                  <a:lnTo>
                    <a:pt x="77" y="5657"/>
                  </a:lnTo>
                  <a:cubicBezTo>
                    <a:pt x="77" y="5649"/>
                    <a:pt x="78" y="5643"/>
                    <a:pt x="80" y="5637"/>
                  </a:cubicBezTo>
                  <a:cubicBezTo>
                    <a:pt x="82" y="5631"/>
                    <a:pt x="86" y="5626"/>
                    <a:pt x="90" y="5622"/>
                  </a:cubicBezTo>
                  <a:cubicBezTo>
                    <a:pt x="95" y="5619"/>
                    <a:pt x="101" y="5617"/>
                    <a:pt x="108" y="5616"/>
                  </a:cubicBezTo>
                  <a:cubicBezTo>
                    <a:pt x="115" y="5615"/>
                    <a:pt x="123" y="5615"/>
                    <a:pt x="132" y="5616"/>
                  </a:cubicBezTo>
                  <a:lnTo>
                    <a:pt x="815" y="5753"/>
                  </a:lnTo>
                  <a:close/>
                  <a:moveTo>
                    <a:pt x="709" y="5153"/>
                  </a:moveTo>
                  <a:cubicBezTo>
                    <a:pt x="713" y="5153"/>
                    <a:pt x="719" y="5153"/>
                    <a:pt x="728" y="5154"/>
                  </a:cubicBezTo>
                  <a:cubicBezTo>
                    <a:pt x="736" y="5156"/>
                    <a:pt x="746" y="5157"/>
                    <a:pt x="756" y="5159"/>
                  </a:cubicBezTo>
                  <a:cubicBezTo>
                    <a:pt x="766" y="5162"/>
                    <a:pt x="775" y="5165"/>
                    <a:pt x="784" y="5168"/>
                  </a:cubicBezTo>
                  <a:cubicBezTo>
                    <a:pt x="794" y="5172"/>
                    <a:pt x="801" y="5176"/>
                    <a:pt x="805" y="5180"/>
                  </a:cubicBezTo>
                  <a:cubicBezTo>
                    <a:pt x="811" y="5186"/>
                    <a:pt x="816" y="5195"/>
                    <a:pt x="821" y="5208"/>
                  </a:cubicBezTo>
                  <a:cubicBezTo>
                    <a:pt x="826" y="5221"/>
                    <a:pt x="831" y="5236"/>
                    <a:pt x="835" y="5254"/>
                  </a:cubicBezTo>
                  <a:cubicBezTo>
                    <a:pt x="839" y="5272"/>
                    <a:pt x="842" y="5292"/>
                    <a:pt x="845" y="5314"/>
                  </a:cubicBezTo>
                  <a:cubicBezTo>
                    <a:pt x="847" y="5336"/>
                    <a:pt x="849" y="5359"/>
                    <a:pt x="849" y="5383"/>
                  </a:cubicBezTo>
                  <a:cubicBezTo>
                    <a:pt x="849" y="5421"/>
                    <a:pt x="845" y="5454"/>
                    <a:pt x="838" y="5482"/>
                  </a:cubicBezTo>
                  <a:cubicBezTo>
                    <a:pt x="832" y="5510"/>
                    <a:pt x="822" y="5533"/>
                    <a:pt x="809" y="5552"/>
                  </a:cubicBezTo>
                  <a:cubicBezTo>
                    <a:pt x="797" y="5571"/>
                    <a:pt x="782" y="5584"/>
                    <a:pt x="764" y="5594"/>
                  </a:cubicBezTo>
                  <a:cubicBezTo>
                    <a:pt x="747" y="5603"/>
                    <a:pt x="727" y="5607"/>
                    <a:pt x="706" y="5607"/>
                  </a:cubicBezTo>
                  <a:cubicBezTo>
                    <a:pt x="690" y="5607"/>
                    <a:pt x="674" y="5605"/>
                    <a:pt x="657" y="5600"/>
                  </a:cubicBezTo>
                  <a:cubicBezTo>
                    <a:pt x="641" y="5596"/>
                    <a:pt x="626" y="5588"/>
                    <a:pt x="611" y="5577"/>
                  </a:cubicBezTo>
                  <a:cubicBezTo>
                    <a:pt x="596" y="5566"/>
                    <a:pt x="582" y="5552"/>
                    <a:pt x="570" y="5535"/>
                  </a:cubicBezTo>
                  <a:cubicBezTo>
                    <a:pt x="558" y="5518"/>
                    <a:pt x="548" y="5496"/>
                    <a:pt x="540" y="5471"/>
                  </a:cubicBezTo>
                  <a:cubicBezTo>
                    <a:pt x="529" y="5495"/>
                    <a:pt x="516" y="5512"/>
                    <a:pt x="500" y="5523"/>
                  </a:cubicBezTo>
                  <a:cubicBezTo>
                    <a:pt x="484" y="5533"/>
                    <a:pt x="465" y="5538"/>
                    <a:pt x="445" y="5538"/>
                  </a:cubicBezTo>
                  <a:cubicBezTo>
                    <a:pt x="423" y="5538"/>
                    <a:pt x="402" y="5533"/>
                    <a:pt x="380" y="5524"/>
                  </a:cubicBezTo>
                  <a:cubicBezTo>
                    <a:pt x="358" y="5514"/>
                    <a:pt x="338" y="5499"/>
                    <a:pt x="320" y="5478"/>
                  </a:cubicBezTo>
                  <a:cubicBezTo>
                    <a:pt x="302" y="5457"/>
                    <a:pt x="288" y="5429"/>
                    <a:pt x="276" y="5396"/>
                  </a:cubicBezTo>
                  <a:cubicBezTo>
                    <a:pt x="265" y="5362"/>
                    <a:pt x="259" y="5320"/>
                    <a:pt x="259" y="5272"/>
                  </a:cubicBezTo>
                  <a:cubicBezTo>
                    <a:pt x="259" y="5252"/>
                    <a:pt x="261" y="5233"/>
                    <a:pt x="263" y="5213"/>
                  </a:cubicBezTo>
                  <a:cubicBezTo>
                    <a:pt x="266" y="5194"/>
                    <a:pt x="270" y="5175"/>
                    <a:pt x="274" y="5158"/>
                  </a:cubicBezTo>
                  <a:cubicBezTo>
                    <a:pt x="278" y="5141"/>
                    <a:pt x="283" y="5126"/>
                    <a:pt x="288" y="5113"/>
                  </a:cubicBezTo>
                  <a:cubicBezTo>
                    <a:pt x="293" y="5101"/>
                    <a:pt x="298" y="5093"/>
                    <a:pt x="302" y="5088"/>
                  </a:cubicBezTo>
                  <a:cubicBezTo>
                    <a:pt x="304" y="5086"/>
                    <a:pt x="307" y="5084"/>
                    <a:pt x="310" y="5083"/>
                  </a:cubicBezTo>
                  <a:cubicBezTo>
                    <a:pt x="314" y="5081"/>
                    <a:pt x="318" y="5081"/>
                    <a:pt x="322" y="5081"/>
                  </a:cubicBezTo>
                  <a:cubicBezTo>
                    <a:pt x="325" y="5081"/>
                    <a:pt x="329" y="5081"/>
                    <a:pt x="334" y="5082"/>
                  </a:cubicBezTo>
                  <a:cubicBezTo>
                    <a:pt x="339" y="5082"/>
                    <a:pt x="345" y="5083"/>
                    <a:pt x="351" y="5084"/>
                  </a:cubicBezTo>
                  <a:cubicBezTo>
                    <a:pt x="358" y="5086"/>
                    <a:pt x="365" y="5087"/>
                    <a:pt x="372" y="5089"/>
                  </a:cubicBezTo>
                  <a:cubicBezTo>
                    <a:pt x="379" y="5091"/>
                    <a:pt x="386" y="5093"/>
                    <a:pt x="392" y="5095"/>
                  </a:cubicBezTo>
                  <a:cubicBezTo>
                    <a:pt x="398" y="5098"/>
                    <a:pt x="403" y="5100"/>
                    <a:pt x="407" y="5103"/>
                  </a:cubicBezTo>
                  <a:cubicBezTo>
                    <a:pt x="411" y="5106"/>
                    <a:pt x="413" y="5109"/>
                    <a:pt x="413" y="5112"/>
                  </a:cubicBezTo>
                  <a:cubicBezTo>
                    <a:pt x="413" y="5118"/>
                    <a:pt x="410" y="5125"/>
                    <a:pt x="406" y="5133"/>
                  </a:cubicBezTo>
                  <a:cubicBezTo>
                    <a:pt x="401" y="5142"/>
                    <a:pt x="397" y="5153"/>
                    <a:pt x="391" y="5166"/>
                  </a:cubicBezTo>
                  <a:cubicBezTo>
                    <a:pt x="386" y="5179"/>
                    <a:pt x="381" y="5194"/>
                    <a:pt x="377" y="5212"/>
                  </a:cubicBezTo>
                  <a:cubicBezTo>
                    <a:pt x="373" y="5230"/>
                    <a:pt x="371" y="5251"/>
                    <a:pt x="371" y="5275"/>
                  </a:cubicBezTo>
                  <a:cubicBezTo>
                    <a:pt x="371" y="5294"/>
                    <a:pt x="373" y="5312"/>
                    <a:pt x="377" y="5327"/>
                  </a:cubicBezTo>
                  <a:cubicBezTo>
                    <a:pt x="381" y="5343"/>
                    <a:pt x="386" y="5355"/>
                    <a:pt x="393" y="5365"/>
                  </a:cubicBezTo>
                  <a:cubicBezTo>
                    <a:pt x="400" y="5376"/>
                    <a:pt x="409" y="5383"/>
                    <a:pt x="418" y="5388"/>
                  </a:cubicBezTo>
                  <a:cubicBezTo>
                    <a:pt x="427" y="5393"/>
                    <a:pt x="437" y="5396"/>
                    <a:pt x="447" y="5396"/>
                  </a:cubicBezTo>
                  <a:cubicBezTo>
                    <a:pt x="454" y="5396"/>
                    <a:pt x="460" y="5394"/>
                    <a:pt x="466" y="5391"/>
                  </a:cubicBezTo>
                  <a:cubicBezTo>
                    <a:pt x="472" y="5387"/>
                    <a:pt x="477" y="5382"/>
                    <a:pt x="481" y="5376"/>
                  </a:cubicBezTo>
                  <a:cubicBezTo>
                    <a:pt x="485" y="5369"/>
                    <a:pt x="488" y="5361"/>
                    <a:pt x="491" y="5351"/>
                  </a:cubicBezTo>
                  <a:cubicBezTo>
                    <a:pt x="493" y="5341"/>
                    <a:pt x="495" y="5330"/>
                    <a:pt x="495" y="5317"/>
                  </a:cubicBezTo>
                  <a:lnTo>
                    <a:pt x="495" y="5217"/>
                  </a:lnTo>
                  <a:cubicBezTo>
                    <a:pt x="495" y="5211"/>
                    <a:pt x="496" y="5207"/>
                    <a:pt x="500" y="5204"/>
                  </a:cubicBezTo>
                  <a:cubicBezTo>
                    <a:pt x="503" y="5202"/>
                    <a:pt x="509" y="5200"/>
                    <a:pt x="516" y="5200"/>
                  </a:cubicBezTo>
                  <a:cubicBezTo>
                    <a:pt x="520" y="5200"/>
                    <a:pt x="524" y="5200"/>
                    <a:pt x="529" y="5201"/>
                  </a:cubicBezTo>
                  <a:cubicBezTo>
                    <a:pt x="534" y="5201"/>
                    <a:pt x="539" y="5202"/>
                    <a:pt x="545" y="5203"/>
                  </a:cubicBezTo>
                  <a:cubicBezTo>
                    <a:pt x="551" y="5204"/>
                    <a:pt x="556" y="5206"/>
                    <a:pt x="562" y="5207"/>
                  </a:cubicBezTo>
                  <a:cubicBezTo>
                    <a:pt x="568" y="5209"/>
                    <a:pt x="574" y="5212"/>
                    <a:pt x="579" y="5215"/>
                  </a:cubicBezTo>
                  <a:cubicBezTo>
                    <a:pt x="584" y="5217"/>
                    <a:pt x="588" y="5221"/>
                    <a:pt x="591" y="5224"/>
                  </a:cubicBezTo>
                  <a:cubicBezTo>
                    <a:pt x="595" y="5228"/>
                    <a:pt x="596" y="5233"/>
                    <a:pt x="596" y="5238"/>
                  </a:cubicBezTo>
                  <a:lnTo>
                    <a:pt x="596" y="5329"/>
                  </a:lnTo>
                  <a:cubicBezTo>
                    <a:pt x="596" y="5351"/>
                    <a:pt x="599" y="5369"/>
                    <a:pt x="603" y="5385"/>
                  </a:cubicBezTo>
                  <a:cubicBezTo>
                    <a:pt x="608" y="5400"/>
                    <a:pt x="615" y="5413"/>
                    <a:pt x="622" y="5423"/>
                  </a:cubicBezTo>
                  <a:cubicBezTo>
                    <a:pt x="630" y="5433"/>
                    <a:pt x="639" y="5440"/>
                    <a:pt x="649" y="5445"/>
                  </a:cubicBezTo>
                  <a:cubicBezTo>
                    <a:pt x="658" y="5450"/>
                    <a:pt x="668" y="5452"/>
                    <a:pt x="677" y="5452"/>
                  </a:cubicBezTo>
                  <a:cubicBezTo>
                    <a:pt x="686" y="5452"/>
                    <a:pt x="693" y="5450"/>
                    <a:pt x="700" y="5447"/>
                  </a:cubicBezTo>
                  <a:cubicBezTo>
                    <a:pt x="707" y="5443"/>
                    <a:pt x="713" y="5437"/>
                    <a:pt x="719" y="5428"/>
                  </a:cubicBezTo>
                  <a:cubicBezTo>
                    <a:pt x="724" y="5420"/>
                    <a:pt x="728" y="5409"/>
                    <a:pt x="730" y="5396"/>
                  </a:cubicBezTo>
                  <a:cubicBezTo>
                    <a:pt x="733" y="5383"/>
                    <a:pt x="734" y="5367"/>
                    <a:pt x="734" y="5349"/>
                  </a:cubicBezTo>
                  <a:cubicBezTo>
                    <a:pt x="734" y="5321"/>
                    <a:pt x="732" y="5297"/>
                    <a:pt x="728" y="5277"/>
                  </a:cubicBezTo>
                  <a:cubicBezTo>
                    <a:pt x="724" y="5256"/>
                    <a:pt x="719" y="5239"/>
                    <a:pt x="714" y="5224"/>
                  </a:cubicBezTo>
                  <a:cubicBezTo>
                    <a:pt x="709" y="5209"/>
                    <a:pt x="704" y="5197"/>
                    <a:pt x="700" y="5188"/>
                  </a:cubicBezTo>
                  <a:cubicBezTo>
                    <a:pt x="696" y="5178"/>
                    <a:pt x="693" y="5171"/>
                    <a:pt x="693" y="5166"/>
                  </a:cubicBezTo>
                  <a:cubicBezTo>
                    <a:pt x="693" y="5161"/>
                    <a:pt x="695" y="5158"/>
                    <a:pt x="697" y="5156"/>
                  </a:cubicBezTo>
                  <a:cubicBezTo>
                    <a:pt x="699" y="5154"/>
                    <a:pt x="703" y="5153"/>
                    <a:pt x="709" y="5153"/>
                  </a:cubicBezTo>
                  <a:close/>
                  <a:moveTo>
                    <a:pt x="849" y="4786"/>
                  </a:moveTo>
                  <a:cubicBezTo>
                    <a:pt x="849" y="4800"/>
                    <a:pt x="847" y="4814"/>
                    <a:pt x="845" y="4828"/>
                  </a:cubicBezTo>
                  <a:cubicBezTo>
                    <a:pt x="842" y="4842"/>
                    <a:pt x="839" y="4854"/>
                    <a:pt x="834" y="4867"/>
                  </a:cubicBezTo>
                  <a:cubicBezTo>
                    <a:pt x="829" y="4879"/>
                    <a:pt x="823" y="4890"/>
                    <a:pt x="816" y="4900"/>
                  </a:cubicBezTo>
                  <a:cubicBezTo>
                    <a:pt x="808" y="4910"/>
                    <a:pt x="800" y="4919"/>
                    <a:pt x="791" y="4926"/>
                  </a:cubicBezTo>
                  <a:lnTo>
                    <a:pt x="855" y="4933"/>
                  </a:lnTo>
                  <a:lnTo>
                    <a:pt x="1023" y="4967"/>
                  </a:lnTo>
                  <a:cubicBezTo>
                    <a:pt x="1027" y="4968"/>
                    <a:pt x="1030" y="4970"/>
                    <a:pt x="1033" y="4973"/>
                  </a:cubicBezTo>
                  <a:cubicBezTo>
                    <a:pt x="1036" y="4975"/>
                    <a:pt x="1038" y="4980"/>
                    <a:pt x="1041" y="4986"/>
                  </a:cubicBezTo>
                  <a:cubicBezTo>
                    <a:pt x="1043" y="4992"/>
                    <a:pt x="1045" y="5000"/>
                    <a:pt x="1046" y="5009"/>
                  </a:cubicBezTo>
                  <a:cubicBezTo>
                    <a:pt x="1047" y="5019"/>
                    <a:pt x="1048" y="5031"/>
                    <a:pt x="1048" y="5045"/>
                  </a:cubicBezTo>
                  <a:cubicBezTo>
                    <a:pt x="1048" y="5072"/>
                    <a:pt x="1046" y="5090"/>
                    <a:pt x="1042" y="5101"/>
                  </a:cubicBezTo>
                  <a:cubicBezTo>
                    <a:pt x="1038" y="5111"/>
                    <a:pt x="1031" y="5115"/>
                    <a:pt x="1023" y="5114"/>
                  </a:cubicBezTo>
                  <a:lnTo>
                    <a:pt x="560" y="5021"/>
                  </a:lnTo>
                  <a:cubicBezTo>
                    <a:pt x="513" y="5011"/>
                    <a:pt x="470" y="4998"/>
                    <a:pt x="433" y="4980"/>
                  </a:cubicBezTo>
                  <a:cubicBezTo>
                    <a:pt x="395" y="4962"/>
                    <a:pt x="364" y="4940"/>
                    <a:pt x="338" y="4914"/>
                  </a:cubicBezTo>
                  <a:cubicBezTo>
                    <a:pt x="312" y="4887"/>
                    <a:pt x="293" y="4857"/>
                    <a:pt x="279" y="4821"/>
                  </a:cubicBezTo>
                  <a:cubicBezTo>
                    <a:pt x="266" y="4786"/>
                    <a:pt x="259" y="4746"/>
                    <a:pt x="259" y="4701"/>
                  </a:cubicBezTo>
                  <a:cubicBezTo>
                    <a:pt x="259" y="4628"/>
                    <a:pt x="277" y="4573"/>
                    <a:pt x="312" y="4536"/>
                  </a:cubicBezTo>
                  <a:cubicBezTo>
                    <a:pt x="348" y="4498"/>
                    <a:pt x="400" y="4479"/>
                    <a:pt x="468" y="4479"/>
                  </a:cubicBezTo>
                  <a:cubicBezTo>
                    <a:pt x="490" y="4479"/>
                    <a:pt x="514" y="4481"/>
                    <a:pt x="541" y="4485"/>
                  </a:cubicBezTo>
                  <a:cubicBezTo>
                    <a:pt x="568" y="4489"/>
                    <a:pt x="596" y="4495"/>
                    <a:pt x="624" y="4504"/>
                  </a:cubicBezTo>
                  <a:cubicBezTo>
                    <a:pt x="652" y="4513"/>
                    <a:pt x="680" y="4526"/>
                    <a:pt x="707" y="4541"/>
                  </a:cubicBezTo>
                  <a:cubicBezTo>
                    <a:pt x="734" y="4556"/>
                    <a:pt x="758" y="4575"/>
                    <a:pt x="779" y="4598"/>
                  </a:cubicBezTo>
                  <a:cubicBezTo>
                    <a:pt x="800" y="4621"/>
                    <a:pt x="817" y="4648"/>
                    <a:pt x="830" y="4679"/>
                  </a:cubicBezTo>
                  <a:cubicBezTo>
                    <a:pt x="842" y="4710"/>
                    <a:pt x="849" y="4746"/>
                    <a:pt x="849" y="4786"/>
                  </a:cubicBezTo>
                  <a:close/>
                  <a:moveTo>
                    <a:pt x="479" y="4633"/>
                  </a:moveTo>
                  <a:cubicBezTo>
                    <a:pt x="464" y="4633"/>
                    <a:pt x="451" y="4635"/>
                    <a:pt x="438" y="4638"/>
                  </a:cubicBezTo>
                  <a:cubicBezTo>
                    <a:pt x="426" y="4641"/>
                    <a:pt x="415" y="4646"/>
                    <a:pt x="407" y="4652"/>
                  </a:cubicBezTo>
                  <a:cubicBezTo>
                    <a:pt x="398" y="4659"/>
                    <a:pt x="391" y="4668"/>
                    <a:pt x="386" y="4679"/>
                  </a:cubicBezTo>
                  <a:cubicBezTo>
                    <a:pt x="382" y="4689"/>
                    <a:pt x="379" y="4703"/>
                    <a:pt x="379" y="4719"/>
                  </a:cubicBezTo>
                  <a:cubicBezTo>
                    <a:pt x="379" y="4740"/>
                    <a:pt x="384" y="4759"/>
                    <a:pt x="392" y="4776"/>
                  </a:cubicBezTo>
                  <a:cubicBezTo>
                    <a:pt x="401" y="4792"/>
                    <a:pt x="413" y="4807"/>
                    <a:pt x="430" y="4820"/>
                  </a:cubicBezTo>
                  <a:cubicBezTo>
                    <a:pt x="447" y="4833"/>
                    <a:pt x="468" y="4844"/>
                    <a:pt x="492" y="4854"/>
                  </a:cubicBezTo>
                  <a:cubicBezTo>
                    <a:pt x="516" y="4863"/>
                    <a:pt x="544" y="4871"/>
                    <a:pt x="574" y="4877"/>
                  </a:cubicBezTo>
                  <a:lnTo>
                    <a:pt x="674" y="4897"/>
                  </a:lnTo>
                  <a:cubicBezTo>
                    <a:pt x="692" y="4884"/>
                    <a:pt x="705" y="4869"/>
                    <a:pt x="714" y="4850"/>
                  </a:cubicBezTo>
                  <a:cubicBezTo>
                    <a:pt x="722" y="4832"/>
                    <a:pt x="727" y="4814"/>
                    <a:pt x="727" y="4794"/>
                  </a:cubicBezTo>
                  <a:cubicBezTo>
                    <a:pt x="727" y="4772"/>
                    <a:pt x="722" y="4753"/>
                    <a:pt x="713" y="4736"/>
                  </a:cubicBezTo>
                  <a:cubicBezTo>
                    <a:pt x="704" y="4720"/>
                    <a:pt x="692" y="4705"/>
                    <a:pt x="677" y="4693"/>
                  </a:cubicBezTo>
                  <a:cubicBezTo>
                    <a:pt x="662" y="4681"/>
                    <a:pt x="645" y="4672"/>
                    <a:pt x="627" y="4664"/>
                  </a:cubicBezTo>
                  <a:cubicBezTo>
                    <a:pt x="608" y="4656"/>
                    <a:pt x="590" y="4650"/>
                    <a:pt x="572" y="4646"/>
                  </a:cubicBezTo>
                  <a:cubicBezTo>
                    <a:pt x="554" y="4641"/>
                    <a:pt x="536" y="4638"/>
                    <a:pt x="520" y="4636"/>
                  </a:cubicBezTo>
                  <a:cubicBezTo>
                    <a:pt x="503" y="4634"/>
                    <a:pt x="489" y="4633"/>
                    <a:pt x="479" y="4633"/>
                  </a:cubicBezTo>
                  <a:close/>
                  <a:moveTo>
                    <a:pt x="730" y="4133"/>
                  </a:moveTo>
                  <a:cubicBezTo>
                    <a:pt x="734" y="4133"/>
                    <a:pt x="741" y="4134"/>
                    <a:pt x="749" y="4135"/>
                  </a:cubicBezTo>
                  <a:cubicBezTo>
                    <a:pt x="758" y="4136"/>
                    <a:pt x="767" y="4138"/>
                    <a:pt x="777" y="4140"/>
                  </a:cubicBezTo>
                  <a:cubicBezTo>
                    <a:pt x="786" y="4142"/>
                    <a:pt x="796" y="4145"/>
                    <a:pt x="804" y="4149"/>
                  </a:cubicBezTo>
                  <a:cubicBezTo>
                    <a:pt x="813" y="4152"/>
                    <a:pt x="820" y="4156"/>
                    <a:pt x="825" y="4161"/>
                  </a:cubicBezTo>
                  <a:cubicBezTo>
                    <a:pt x="827" y="4163"/>
                    <a:pt x="830" y="4168"/>
                    <a:pt x="833" y="4174"/>
                  </a:cubicBezTo>
                  <a:cubicBezTo>
                    <a:pt x="835" y="4180"/>
                    <a:pt x="838" y="4187"/>
                    <a:pt x="840" y="4196"/>
                  </a:cubicBezTo>
                  <a:cubicBezTo>
                    <a:pt x="842" y="4205"/>
                    <a:pt x="844" y="4214"/>
                    <a:pt x="845" y="4225"/>
                  </a:cubicBezTo>
                  <a:cubicBezTo>
                    <a:pt x="847" y="4235"/>
                    <a:pt x="847" y="4246"/>
                    <a:pt x="847" y="4257"/>
                  </a:cubicBezTo>
                  <a:cubicBezTo>
                    <a:pt x="847" y="4286"/>
                    <a:pt x="843" y="4310"/>
                    <a:pt x="835" y="4330"/>
                  </a:cubicBezTo>
                  <a:cubicBezTo>
                    <a:pt x="826" y="4350"/>
                    <a:pt x="814" y="4365"/>
                    <a:pt x="797" y="4376"/>
                  </a:cubicBezTo>
                  <a:cubicBezTo>
                    <a:pt x="779" y="4386"/>
                    <a:pt x="758" y="4392"/>
                    <a:pt x="731" y="4394"/>
                  </a:cubicBezTo>
                  <a:cubicBezTo>
                    <a:pt x="705" y="4395"/>
                    <a:pt x="674" y="4392"/>
                    <a:pt x="639" y="4385"/>
                  </a:cubicBezTo>
                  <a:lnTo>
                    <a:pt x="293" y="4316"/>
                  </a:lnTo>
                  <a:cubicBezTo>
                    <a:pt x="289" y="4315"/>
                    <a:pt x="286" y="4314"/>
                    <a:pt x="283" y="4311"/>
                  </a:cubicBezTo>
                  <a:cubicBezTo>
                    <a:pt x="280" y="4308"/>
                    <a:pt x="277" y="4303"/>
                    <a:pt x="275" y="4297"/>
                  </a:cubicBezTo>
                  <a:cubicBezTo>
                    <a:pt x="273" y="4292"/>
                    <a:pt x="272" y="4284"/>
                    <a:pt x="271" y="4274"/>
                  </a:cubicBezTo>
                  <a:cubicBezTo>
                    <a:pt x="270" y="4264"/>
                    <a:pt x="269" y="4252"/>
                    <a:pt x="269" y="4238"/>
                  </a:cubicBezTo>
                  <a:cubicBezTo>
                    <a:pt x="269" y="4224"/>
                    <a:pt x="270" y="4212"/>
                    <a:pt x="271" y="4203"/>
                  </a:cubicBezTo>
                  <a:cubicBezTo>
                    <a:pt x="272" y="4194"/>
                    <a:pt x="273" y="4186"/>
                    <a:pt x="275" y="4181"/>
                  </a:cubicBezTo>
                  <a:cubicBezTo>
                    <a:pt x="277" y="4176"/>
                    <a:pt x="280" y="4172"/>
                    <a:pt x="283" y="4171"/>
                  </a:cubicBezTo>
                  <a:cubicBezTo>
                    <a:pt x="286" y="4169"/>
                    <a:pt x="289" y="4168"/>
                    <a:pt x="293" y="4169"/>
                  </a:cubicBezTo>
                  <a:lnTo>
                    <a:pt x="635" y="4237"/>
                  </a:lnTo>
                  <a:cubicBezTo>
                    <a:pt x="650" y="4240"/>
                    <a:pt x="663" y="4242"/>
                    <a:pt x="674" y="4243"/>
                  </a:cubicBezTo>
                  <a:cubicBezTo>
                    <a:pt x="685" y="4244"/>
                    <a:pt x="694" y="4243"/>
                    <a:pt x="701" y="4241"/>
                  </a:cubicBezTo>
                  <a:cubicBezTo>
                    <a:pt x="709" y="4238"/>
                    <a:pt x="714" y="4234"/>
                    <a:pt x="717" y="4228"/>
                  </a:cubicBezTo>
                  <a:cubicBezTo>
                    <a:pt x="721" y="4221"/>
                    <a:pt x="723" y="4213"/>
                    <a:pt x="723" y="4202"/>
                  </a:cubicBezTo>
                  <a:cubicBezTo>
                    <a:pt x="723" y="4194"/>
                    <a:pt x="722" y="4186"/>
                    <a:pt x="722" y="4180"/>
                  </a:cubicBezTo>
                  <a:cubicBezTo>
                    <a:pt x="721" y="4173"/>
                    <a:pt x="720" y="4168"/>
                    <a:pt x="719" y="4164"/>
                  </a:cubicBezTo>
                  <a:cubicBezTo>
                    <a:pt x="717" y="4159"/>
                    <a:pt x="716" y="4155"/>
                    <a:pt x="716" y="4152"/>
                  </a:cubicBezTo>
                  <a:cubicBezTo>
                    <a:pt x="715" y="4148"/>
                    <a:pt x="714" y="4145"/>
                    <a:pt x="714" y="4143"/>
                  </a:cubicBezTo>
                  <a:cubicBezTo>
                    <a:pt x="714" y="4140"/>
                    <a:pt x="716" y="4137"/>
                    <a:pt x="718" y="4136"/>
                  </a:cubicBezTo>
                  <a:cubicBezTo>
                    <a:pt x="720" y="4134"/>
                    <a:pt x="724" y="4133"/>
                    <a:pt x="730" y="4133"/>
                  </a:cubicBezTo>
                  <a:close/>
                  <a:moveTo>
                    <a:pt x="709" y="3633"/>
                  </a:moveTo>
                  <a:cubicBezTo>
                    <a:pt x="713" y="3633"/>
                    <a:pt x="719" y="3633"/>
                    <a:pt x="728" y="3634"/>
                  </a:cubicBezTo>
                  <a:cubicBezTo>
                    <a:pt x="736" y="3636"/>
                    <a:pt x="746" y="3637"/>
                    <a:pt x="756" y="3639"/>
                  </a:cubicBezTo>
                  <a:cubicBezTo>
                    <a:pt x="766" y="3642"/>
                    <a:pt x="775" y="3645"/>
                    <a:pt x="784" y="3648"/>
                  </a:cubicBezTo>
                  <a:cubicBezTo>
                    <a:pt x="794" y="3652"/>
                    <a:pt x="801" y="3656"/>
                    <a:pt x="805" y="3660"/>
                  </a:cubicBezTo>
                  <a:cubicBezTo>
                    <a:pt x="811" y="3666"/>
                    <a:pt x="816" y="3675"/>
                    <a:pt x="821" y="3688"/>
                  </a:cubicBezTo>
                  <a:cubicBezTo>
                    <a:pt x="826" y="3701"/>
                    <a:pt x="831" y="3716"/>
                    <a:pt x="835" y="3734"/>
                  </a:cubicBezTo>
                  <a:cubicBezTo>
                    <a:pt x="839" y="3752"/>
                    <a:pt x="842" y="3772"/>
                    <a:pt x="845" y="3794"/>
                  </a:cubicBezTo>
                  <a:cubicBezTo>
                    <a:pt x="847" y="3816"/>
                    <a:pt x="849" y="3839"/>
                    <a:pt x="849" y="3863"/>
                  </a:cubicBezTo>
                  <a:cubicBezTo>
                    <a:pt x="849" y="3901"/>
                    <a:pt x="845" y="3934"/>
                    <a:pt x="838" y="3962"/>
                  </a:cubicBezTo>
                  <a:cubicBezTo>
                    <a:pt x="832" y="3990"/>
                    <a:pt x="822" y="4013"/>
                    <a:pt x="809" y="4032"/>
                  </a:cubicBezTo>
                  <a:cubicBezTo>
                    <a:pt x="797" y="4051"/>
                    <a:pt x="782" y="4064"/>
                    <a:pt x="764" y="4074"/>
                  </a:cubicBezTo>
                  <a:cubicBezTo>
                    <a:pt x="747" y="4083"/>
                    <a:pt x="727" y="4087"/>
                    <a:pt x="706" y="4087"/>
                  </a:cubicBezTo>
                  <a:cubicBezTo>
                    <a:pt x="690" y="4087"/>
                    <a:pt x="674" y="4085"/>
                    <a:pt x="657" y="4080"/>
                  </a:cubicBezTo>
                  <a:cubicBezTo>
                    <a:pt x="641" y="4076"/>
                    <a:pt x="626" y="4068"/>
                    <a:pt x="611" y="4057"/>
                  </a:cubicBezTo>
                  <a:cubicBezTo>
                    <a:pt x="596" y="4046"/>
                    <a:pt x="582" y="4032"/>
                    <a:pt x="570" y="4015"/>
                  </a:cubicBezTo>
                  <a:cubicBezTo>
                    <a:pt x="558" y="3998"/>
                    <a:pt x="548" y="3976"/>
                    <a:pt x="540" y="3951"/>
                  </a:cubicBezTo>
                  <a:cubicBezTo>
                    <a:pt x="529" y="3975"/>
                    <a:pt x="516" y="3992"/>
                    <a:pt x="500" y="4003"/>
                  </a:cubicBezTo>
                  <a:cubicBezTo>
                    <a:pt x="484" y="4013"/>
                    <a:pt x="465" y="4018"/>
                    <a:pt x="445" y="4018"/>
                  </a:cubicBezTo>
                  <a:cubicBezTo>
                    <a:pt x="423" y="4018"/>
                    <a:pt x="402" y="4013"/>
                    <a:pt x="380" y="4004"/>
                  </a:cubicBezTo>
                  <a:cubicBezTo>
                    <a:pt x="358" y="3994"/>
                    <a:pt x="338" y="3979"/>
                    <a:pt x="320" y="3958"/>
                  </a:cubicBezTo>
                  <a:cubicBezTo>
                    <a:pt x="302" y="3937"/>
                    <a:pt x="288" y="3909"/>
                    <a:pt x="276" y="3876"/>
                  </a:cubicBezTo>
                  <a:cubicBezTo>
                    <a:pt x="265" y="3842"/>
                    <a:pt x="259" y="3800"/>
                    <a:pt x="259" y="3752"/>
                  </a:cubicBezTo>
                  <a:cubicBezTo>
                    <a:pt x="259" y="3732"/>
                    <a:pt x="261" y="3713"/>
                    <a:pt x="263" y="3693"/>
                  </a:cubicBezTo>
                  <a:cubicBezTo>
                    <a:pt x="266" y="3674"/>
                    <a:pt x="270" y="3655"/>
                    <a:pt x="274" y="3638"/>
                  </a:cubicBezTo>
                  <a:cubicBezTo>
                    <a:pt x="278" y="3621"/>
                    <a:pt x="283" y="3606"/>
                    <a:pt x="288" y="3593"/>
                  </a:cubicBezTo>
                  <a:cubicBezTo>
                    <a:pt x="293" y="3581"/>
                    <a:pt x="298" y="3573"/>
                    <a:pt x="302" y="3568"/>
                  </a:cubicBezTo>
                  <a:cubicBezTo>
                    <a:pt x="304" y="3566"/>
                    <a:pt x="307" y="3564"/>
                    <a:pt x="310" y="3563"/>
                  </a:cubicBezTo>
                  <a:cubicBezTo>
                    <a:pt x="314" y="3561"/>
                    <a:pt x="318" y="3561"/>
                    <a:pt x="322" y="3561"/>
                  </a:cubicBezTo>
                  <a:cubicBezTo>
                    <a:pt x="325" y="3561"/>
                    <a:pt x="329" y="3561"/>
                    <a:pt x="334" y="3562"/>
                  </a:cubicBezTo>
                  <a:cubicBezTo>
                    <a:pt x="339" y="3562"/>
                    <a:pt x="345" y="3563"/>
                    <a:pt x="351" y="3564"/>
                  </a:cubicBezTo>
                  <a:cubicBezTo>
                    <a:pt x="358" y="3566"/>
                    <a:pt x="365" y="3567"/>
                    <a:pt x="372" y="3569"/>
                  </a:cubicBezTo>
                  <a:cubicBezTo>
                    <a:pt x="379" y="3571"/>
                    <a:pt x="386" y="3573"/>
                    <a:pt x="392" y="3575"/>
                  </a:cubicBezTo>
                  <a:cubicBezTo>
                    <a:pt x="398" y="3578"/>
                    <a:pt x="403" y="3580"/>
                    <a:pt x="407" y="3583"/>
                  </a:cubicBezTo>
                  <a:cubicBezTo>
                    <a:pt x="411" y="3586"/>
                    <a:pt x="413" y="3589"/>
                    <a:pt x="413" y="3592"/>
                  </a:cubicBezTo>
                  <a:cubicBezTo>
                    <a:pt x="413" y="3598"/>
                    <a:pt x="410" y="3605"/>
                    <a:pt x="406" y="3613"/>
                  </a:cubicBezTo>
                  <a:cubicBezTo>
                    <a:pt x="401" y="3622"/>
                    <a:pt x="397" y="3633"/>
                    <a:pt x="391" y="3646"/>
                  </a:cubicBezTo>
                  <a:cubicBezTo>
                    <a:pt x="386" y="3659"/>
                    <a:pt x="381" y="3674"/>
                    <a:pt x="377" y="3692"/>
                  </a:cubicBezTo>
                  <a:cubicBezTo>
                    <a:pt x="373" y="3710"/>
                    <a:pt x="371" y="3731"/>
                    <a:pt x="371" y="3755"/>
                  </a:cubicBezTo>
                  <a:cubicBezTo>
                    <a:pt x="371" y="3774"/>
                    <a:pt x="373" y="3792"/>
                    <a:pt x="377" y="3807"/>
                  </a:cubicBezTo>
                  <a:cubicBezTo>
                    <a:pt x="381" y="3823"/>
                    <a:pt x="386" y="3835"/>
                    <a:pt x="393" y="3845"/>
                  </a:cubicBezTo>
                  <a:cubicBezTo>
                    <a:pt x="400" y="3856"/>
                    <a:pt x="409" y="3863"/>
                    <a:pt x="418" y="3868"/>
                  </a:cubicBezTo>
                  <a:cubicBezTo>
                    <a:pt x="427" y="3873"/>
                    <a:pt x="437" y="3876"/>
                    <a:pt x="447" y="3876"/>
                  </a:cubicBezTo>
                  <a:cubicBezTo>
                    <a:pt x="454" y="3876"/>
                    <a:pt x="460" y="3874"/>
                    <a:pt x="466" y="3871"/>
                  </a:cubicBezTo>
                  <a:cubicBezTo>
                    <a:pt x="472" y="3867"/>
                    <a:pt x="477" y="3862"/>
                    <a:pt x="481" y="3856"/>
                  </a:cubicBezTo>
                  <a:cubicBezTo>
                    <a:pt x="485" y="3849"/>
                    <a:pt x="488" y="3841"/>
                    <a:pt x="491" y="3831"/>
                  </a:cubicBezTo>
                  <a:cubicBezTo>
                    <a:pt x="493" y="3821"/>
                    <a:pt x="495" y="3810"/>
                    <a:pt x="495" y="3797"/>
                  </a:cubicBezTo>
                  <a:lnTo>
                    <a:pt x="495" y="3697"/>
                  </a:lnTo>
                  <a:cubicBezTo>
                    <a:pt x="495" y="3691"/>
                    <a:pt x="496" y="3687"/>
                    <a:pt x="500" y="3684"/>
                  </a:cubicBezTo>
                  <a:cubicBezTo>
                    <a:pt x="503" y="3682"/>
                    <a:pt x="509" y="3680"/>
                    <a:pt x="516" y="3680"/>
                  </a:cubicBezTo>
                  <a:cubicBezTo>
                    <a:pt x="520" y="3680"/>
                    <a:pt x="524" y="3680"/>
                    <a:pt x="529" y="3681"/>
                  </a:cubicBezTo>
                  <a:cubicBezTo>
                    <a:pt x="534" y="3681"/>
                    <a:pt x="539" y="3682"/>
                    <a:pt x="545" y="3683"/>
                  </a:cubicBezTo>
                  <a:cubicBezTo>
                    <a:pt x="551" y="3684"/>
                    <a:pt x="556" y="3686"/>
                    <a:pt x="562" y="3687"/>
                  </a:cubicBezTo>
                  <a:cubicBezTo>
                    <a:pt x="568" y="3689"/>
                    <a:pt x="574" y="3692"/>
                    <a:pt x="579" y="3695"/>
                  </a:cubicBezTo>
                  <a:cubicBezTo>
                    <a:pt x="584" y="3697"/>
                    <a:pt x="588" y="3701"/>
                    <a:pt x="591" y="3704"/>
                  </a:cubicBezTo>
                  <a:cubicBezTo>
                    <a:pt x="595" y="3708"/>
                    <a:pt x="596" y="3713"/>
                    <a:pt x="596" y="3718"/>
                  </a:cubicBezTo>
                  <a:lnTo>
                    <a:pt x="596" y="3809"/>
                  </a:lnTo>
                  <a:cubicBezTo>
                    <a:pt x="596" y="3831"/>
                    <a:pt x="599" y="3849"/>
                    <a:pt x="603" y="3865"/>
                  </a:cubicBezTo>
                  <a:cubicBezTo>
                    <a:pt x="608" y="3880"/>
                    <a:pt x="615" y="3893"/>
                    <a:pt x="622" y="3903"/>
                  </a:cubicBezTo>
                  <a:cubicBezTo>
                    <a:pt x="630" y="3913"/>
                    <a:pt x="639" y="3920"/>
                    <a:pt x="649" y="3925"/>
                  </a:cubicBezTo>
                  <a:cubicBezTo>
                    <a:pt x="658" y="3930"/>
                    <a:pt x="668" y="3932"/>
                    <a:pt x="677" y="3932"/>
                  </a:cubicBezTo>
                  <a:cubicBezTo>
                    <a:pt x="686" y="3932"/>
                    <a:pt x="693" y="3930"/>
                    <a:pt x="700" y="3927"/>
                  </a:cubicBezTo>
                  <a:cubicBezTo>
                    <a:pt x="707" y="3923"/>
                    <a:pt x="713" y="3917"/>
                    <a:pt x="719" y="3908"/>
                  </a:cubicBezTo>
                  <a:cubicBezTo>
                    <a:pt x="724" y="3900"/>
                    <a:pt x="728" y="3889"/>
                    <a:pt x="730" y="3876"/>
                  </a:cubicBezTo>
                  <a:cubicBezTo>
                    <a:pt x="733" y="3863"/>
                    <a:pt x="734" y="3847"/>
                    <a:pt x="734" y="3829"/>
                  </a:cubicBezTo>
                  <a:cubicBezTo>
                    <a:pt x="734" y="3801"/>
                    <a:pt x="732" y="3777"/>
                    <a:pt x="728" y="3757"/>
                  </a:cubicBezTo>
                  <a:cubicBezTo>
                    <a:pt x="724" y="3736"/>
                    <a:pt x="719" y="3719"/>
                    <a:pt x="714" y="3704"/>
                  </a:cubicBezTo>
                  <a:cubicBezTo>
                    <a:pt x="709" y="3689"/>
                    <a:pt x="704" y="3677"/>
                    <a:pt x="700" y="3668"/>
                  </a:cubicBezTo>
                  <a:cubicBezTo>
                    <a:pt x="696" y="3658"/>
                    <a:pt x="693" y="3651"/>
                    <a:pt x="693" y="3646"/>
                  </a:cubicBezTo>
                  <a:cubicBezTo>
                    <a:pt x="693" y="3641"/>
                    <a:pt x="695" y="3638"/>
                    <a:pt x="697" y="3636"/>
                  </a:cubicBezTo>
                  <a:cubicBezTo>
                    <a:pt x="699" y="3634"/>
                    <a:pt x="703" y="3633"/>
                    <a:pt x="709" y="3633"/>
                  </a:cubicBezTo>
                  <a:close/>
                  <a:moveTo>
                    <a:pt x="936" y="3093"/>
                  </a:moveTo>
                  <a:cubicBezTo>
                    <a:pt x="942" y="3093"/>
                    <a:pt x="949" y="3093"/>
                    <a:pt x="958" y="3095"/>
                  </a:cubicBezTo>
                  <a:cubicBezTo>
                    <a:pt x="967" y="3096"/>
                    <a:pt x="976" y="3097"/>
                    <a:pt x="985" y="3100"/>
                  </a:cubicBezTo>
                  <a:cubicBezTo>
                    <a:pt x="995" y="3102"/>
                    <a:pt x="1003" y="3105"/>
                    <a:pt x="1011" y="3108"/>
                  </a:cubicBezTo>
                  <a:cubicBezTo>
                    <a:pt x="1019" y="3111"/>
                    <a:pt x="1025" y="3115"/>
                    <a:pt x="1029" y="3119"/>
                  </a:cubicBezTo>
                  <a:cubicBezTo>
                    <a:pt x="1032" y="3121"/>
                    <a:pt x="1034" y="3125"/>
                    <a:pt x="1037" y="3131"/>
                  </a:cubicBezTo>
                  <a:cubicBezTo>
                    <a:pt x="1039" y="3136"/>
                    <a:pt x="1041" y="3143"/>
                    <a:pt x="1043" y="3150"/>
                  </a:cubicBezTo>
                  <a:cubicBezTo>
                    <a:pt x="1045" y="3157"/>
                    <a:pt x="1046" y="3165"/>
                    <a:pt x="1047" y="3174"/>
                  </a:cubicBezTo>
                  <a:cubicBezTo>
                    <a:pt x="1048" y="3182"/>
                    <a:pt x="1049" y="3191"/>
                    <a:pt x="1049" y="3199"/>
                  </a:cubicBezTo>
                  <a:cubicBezTo>
                    <a:pt x="1049" y="3219"/>
                    <a:pt x="1047" y="3235"/>
                    <a:pt x="1043" y="3248"/>
                  </a:cubicBezTo>
                  <a:cubicBezTo>
                    <a:pt x="1040" y="3262"/>
                    <a:pt x="1033" y="3273"/>
                    <a:pt x="1024" y="3282"/>
                  </a:cubicBezTo>
                  <a:cubicBezTo>
                    <a:pt x="1014" y="3292"/>
                    <a:pt x="1001" y="3299"/>
                    <a:pt x="984" y="3305"/>
                  </a:cubicBezTo>
                  <a:cubicBezTo>
                    <a:pt x="967" y="3311"/>
                    <a:pt x="946" y="3316"/>
                    <a:pt x="920" y="3320"/>
                  </a:cubicBezTo>
                  <a:lnTo>
                    <a:pt x="833" y="3333"/>
                  </a:lnTo>
                  <a:cubicBezTo>
                    <a:pt x="821" y="3335"/>
                    <a:pt x="808" y="3337"/>
                    <a:pt x="794" y="3338"/>
                  </a:cubicBezTo>
                  <a:cubicBezTo>
                    <a:pt x="781" y="3339"/>
                    <a:pt x="768" y="3339"/>
                    <a:pt x="755" y="3339"/>
                  </a:cubicBezTo>
                  <a:cubicBezTo>
                    <a:pt x="769" y="3346"/>
                    <a:pt x="784" y="3354"/>
                    <a:pt x="800" y="3362"/>
                  </a:cubicBezTo>
                  <a:cubicBezTo>
                    <a:pt x="816" y="3370"/>
                    <a:pt x="831" y="3379"/>
                    <a:pt x="845" y="3387"/>
                  </a:cubicBezTo>
                  <a:lnTo>
                    <a:pt x="1020" y="3491"/>
                  </a:lnTo>
                  <a:cubicBezTo>
                    <a:pt x="1025" y="3493"/>
                    <a:pt x="1030" y="3496"/>
                    <a:pt x="1033" y="3499"/>
                  </a:cubicBezTo>
                  <a:cubicBezTo>
                    <a:pt x="1036" y="3501"/>
                    <a:pt x="1038" y="3506"/>
                    <a:pt x="1040" y="3512"/>
                  </a:cubicBezTo>
                  <a:cubicBezTo>
                    <a:pt x="1042" y="3519"/>
                    <a:pt x="1044" y="3527"/>
                    <a:pt x="1044" y="3537"/>
                  </a:cubicBezTo>
                  <a:cubicBezTo>
                    <a:pt x="1045" y="3547"/>
                    <a:pt x="1046" y="3561"/>
                    <a:pt x="1046" y="3579"/>
                  </a:cubicBezTo>
                  <a:cubicBezTo>
                    <a:pt x="1046" y="3591"/>
                    <a:pt x="1045" y="3602"/>
                    <a:pt x="1044" y="3611"/>
                  </a:cubicBezTo>
                  <a:cubicBezTo>
                    <a:pt x="1044" y="3620"/>
                    <a:pt x="1042" y="3627"/>
                    <a:pt x="1041" y="3632"/>
                  </a:cubicBezTo>
                  <a:cubicBezTo>
                    <a:pt x="1039" y="3637"/>
                    <a:pt x="1037" y="3640"/>
                    <a:pt x="1034" y="3642"/>
                  </a:cubicBezTo>
                  <a:cubicBezTo>
                    <a:pt x="1031" y="3644"/>
                    <a:pt x="1027" y="3645"/>
                    <a:pt x="1023" y="3645"/>
                  </a:cubicBezTo>
                  <a:cubicBezTo>
                    <a:pt x="1017" y="3645"/>
                    <a:pt x="1011" y="3644"/>
                    <a:pt x="1005" y="3641"/>
                  </a:cubicBezTo>
                  <a:cubicBezTo>
                    <a:pt x="999" y="3638"/>
                    <a:pt x="992" y="3634"/>
                    <a:pt x="985" y="3629"/>
                  </a:cubicBezTo>
                  <a:lnTo>
                    <a:pt x="621" y="3396"/>
                  </a:lnTo>
                  <a:lnTo>
                    <a:pt x="426" y="3430"/>
                  </a:lnTo>
                  <a:cubicBezTo>
                    <a:pt x="419" y="3431"/>
                    <a:pt x="413" y="3433"/>
                    <a:pt x="408" y="3434"/>
                  </a:cubicBezTo>
                  <a:cubicBezTo>
                    <a:pt x="403" y="3435"/>
                    <a:pt x="399" y="3438"/>
                    <a:pt x="395" y="3441"/>
                  </a:cubicBezTo>
                  <a:cubicBezTo>
                    <a:pt x="392" y="3443"/>
                    <a:pt x="389" y="3447"/>
                    <a:pt x="388" y="3451"/>
                  </a:cubicBezTo>
                  <a:cubicBezTo>
                    <a:pt x="386" y="3454"/>
                    <a:pt x="385" y="3459"/>
                    <a:pt x="385" y="3464"/>
                  </a:cubicBezTo>
                  <a:cubicBezTo>
                    <a:pt x="385" y="3475"/>
                    <a:pt x="386" y="3483"/>
                    <a:pt x="388" y="3488"/>
                  </a:cubicBezTo>
                  <a:cubicBezTo>
                    <a:pt x="389" y="3493"/>
                    <a:pt x="390" y="3498"/>
                    <a:pt x="390" y="3503"/>
                  </a:cubicBezTo>
                  <a:cubicBezTo>
                    <a:pt x="390" y="3506"/>
                    <a:pt x="389" y="3508"/>
                    <a:pt x="387" y="3510"/>
                  </a:cubicBezTo>
                  <a:cubicBezTo>
                    <a:pt x="385" y="3512"/>
                    <a:pt x="381" y="3513"/>
                    <a:pt x="373" y="3513"/>
                  </a:cubicBezTo>
                  <a:cubicBezTo>
                    <a:pt x="371" y="3513"/>
                    <a:pt x="368" y="3513"/>
                    <a:pt x="363" y="3513"/>
                  </a:cubicBezTo>
                  <a:cubicBezTo>
                    <a:pt x="358" y="3512"/>
                    <a:pt x="353" y="3511"/>
                    <a:pt x="347" y="3510"/>
                  </a:cubicBezTo>
                  <a:cubicBezTo>
                    <a:pt x="341" y="3509"/>
                    <a:pt x="334" y="3508"/>
                    <a:pt x="328" y="3506"/>
                  </a:cubicBezTo>
                  <a:cubicBezTo>
                    <a:pt x="321" y="3505"/>
                    <a:pt x="315" y="3503"/>
                    <a:pt x="309" y="3501"/>
                  </a:cubicBezTo>
                  <a:cubicBezTo>
                    <a:pt x="303" y="3499"/>
                    <a:pt x="297" y="3497"/>
                    <a:pt x="292" y="3495"/>
                  </a:cubicBezTo>
                  <a:cubicBezTo>
                    <a:pt x="287" y="3492"/>
                    <a:pt x="284" y="3490"/>
                    <a:pt x="281" y="3488"/>
                  </a:cubicBezTo>
                  <a:cubicBezTo>
                    <a:pt x="278" y="3485"/>
                    <a:pt x="276" y="3481"/>
                    <a:pt x="273" y="3475"/>
                  </a:cubicBezTo>
                  <a:cubicBezTo>
                    <a:pt x="271" y="3469"/>
                    <a:pt x="269" y="3462"/>
                    <a:pt x="267" y="3455"/>
                  </a:cubicBezTo>
                  <a:cubicBezTo>
                    <a:pt x="265" y="3447"/>
                    <a:pt x="264" y="3439"/>
                    <a:pt x="263" y="3431"/>
                  </a:cubicBezTo>
                  <a:cubicBezTo>
                    <a:pt x="262" y="3422"/>
                    <a:pt x="261" y="3414"/>
                    <a:pt x="261" y="3406"/>
                  </a:cubicBezTo>
                  <a:cubicBezTo>
                    <a:pt x="261" y="3387"/>
                    <a:pt x="263" y="3371"/>
                    <a:pt x="268" y="3358"/>
                  </a:cubicBezTo>
                  <a:cubicBezTo>
                    <a:pt x="273" y="3345"/>
                    <a:pt x="280" y="3334"/>
                    <a:pt x="291" y="3325"/>
                  </a:cubicBezTo>
                  <a:cubicBezTo>
                    <a:pt x="301" y="3316"/>
                    <a:pt x="314" y="3308"/>
                    <a:pt x="331" y="3303"/>
                  </a:cubicBezTo>
                  <a:cubicBezTo>
                    <a:pt x="348" y="3297"/>
                    <a:pt x="368" y="3292"/>
                    <a:pt x="392" y="3289"/>
                  </a:cubicBezTo>
                  <a:lnTo>
                    <a:pt x="455" y="3280"/>
                  </a:lnTo>
                  <a:cubicBezTo>
                    <a:pt x="468" y="3278"/>
                    <a:pt x="482" y="3276"/>
                    <a:pt x="498" y="3275"/>
                  </a:cubicBezTo>
                  <a:cubicBezTo>
                    <a:pt x="514" y="3274"/>
                    <a:pt x="528" y="3273"/>
                    <a:pt x="541" y="3273"/>
                  </a:cubicBezTo>
                  <a:cubicBezTo>
                    <a:pt x="534" y="3270"/>
                    <a:pt x="527" y="3266"/>
                    <a:pt x="520" y="3262"/>
                  </a:cubicBezTo>
                  <a:cubicBezTo>
                    <a:pt x="513" y="3259"/>
                    <a:pt x="505" y="3255"/>
                    <a:pt x="498" y="3251"/>
                  </a:cubicBezTo>
                  <a:cubicBezTo>
                    <a:pt x="491" y="3247"/>
                    <a:pt x="483" y="3243"/>
                    <a:pt x="476" y="3239"/>
                  </a:cubicBezTo>
                  <a:cubicBezTo>
                    <a:pt x="469" y="3235"/>
                    <a:pt x="462" y="3231"/>
                    <a:pt x="455" y="3228"/>
                  </a:cubicBezTo>
                  <a:lnTo>
                    <a:pt x="294" y="3136"/>
                  </a:lnTo>
                  <a:cubicBezTo>
                    <a:pt x="289" y="3134"/>
                    <a:pt x="285" y="3131"/>
                    <a:pt x="282" y="3129"/>
                  </a:cubicBezTo>
                  <a:cubicBezTo>
                    <a:pt x="278" y="3126"/>
                    <a:pt x="276" y="3121"/>
                    <a:pt x="274" y="3115"/>
                  </a:cubicBezTo>
                  <a:cubicBezTo>
                    <a:pt x="272" y="3109"/>
                    <a:pt x="271" y="3101"/>
                    <a:pt x="270" y="3090"/>
                  </a:cubicBezTo>
                  <a:cubicBezTo>
                    <a:pt x="270" y="3078"/>
                    <a:pt x="269" y="3063"/>
                    <a:pt x="269" y="3045"/>
                  </a:cubicBezTo>
                  <a:cubicBezTo>
                    <a:pt x="269" y="3032"/>
                    <a:pt x="269" y="3021"/>
                    <a:pt x="270" y="3012"/>
                  </a:cubicBezTo>
                  <a:cubicBezTo>
                    <a:pt x="271" y="3003"/>
                    <a:pt x="272" y="2997"/>
                    <a:pt x="273" y="2992"/>
                  </a:cubicBezTo>
                  <a:cubicBezTo>
                    <a:pt x="274" y="2987"/>
                    <a:pt x="276" y="2984"/>
                    <a:pt x="278" y="2982"/>
                  </a:cubicBezTo>
                  <a:cubicBezTo>
                    <a:pt x="280" y="2980"/>
                    <a:pt x="283" y="2979"/>
                    <a:pt x="287" y="2979"/>
                  </a:cubicBezTo>
                  <a:cubicBezTo>
                    <a:pt x="290" y="2979"/>
                    <a:pt x="295" y="2981"/>
                    <a:pt x="302" y="2984"/>
                  </a:cubicBezTo>
                  <a:cubicBezTo>
                    <a:pt x="309" y="2987"/>
                    <a:pt x="318" y="2992"/>
                    <a:pt x="329" y="2998"/>
                  </a:cubicBezTo>
                  <a:lnTo>
                    <a:pt x="675" y="3217"/>
                  </a:lnTo>
                  <a:lnTo>
                    <a:pt x="873" y="3182"/>
                  </a:lnTo>
                  <a:cubicBezTo>
                    <a:pt x="884" y="3180"/>
                    <a:pt x="893" y="3178"/>
                    <a:pt x="900" y="3175"/>
                  </a:cubicBezTo>
                  <a:cubicBezTo>
                    <a:pt x="906" y="3173"/>
                    <a:pt x="912" y="3170"/>
                    <a:pt x="915" y="3167"/>
                  </a:cubicBezTo>
                  <a:cubicBezTo>
                    <a:pt x="919" y="3163"/>
                    <a:pt x="922" y="3160"/>
                    <a:pt x="923" y="3156"/>
                  </a:cubicBezTo>
                  <a:cubicBezTo>
                    <a:pt x="925" y="3152"/>
                    <a:pt x="925" y="3147"/>
                    <a:pt x="925" y="3142"/>
                  </a:cubicBezTo>
                  <a:cubicBezTo>
                    <a:pt x="925" y="3132"/>
                    <a:pt x="925" y="3124"/>
                    <a:pt x="923" y="3117"/>
                  </a:cubicBezTo>
                  <a:cubicBezTo>
                    <a:pt x="922" y="3111"/>
                    <a:pt x="921" y="3106"/>
                    <a:pt x="921" y="3103"/>
                  </a:cubicBezTo>
                  <a:cubicBezTo>
                    <a:pt x="921" y="3096"/>
                    <a:pt x="926" y="3093"/>
                    <a:pt x="936" y="3093"/>
                  </a:cubicBezTo>
                  <a:close/>
                  <a:moveTo>
                    <a:pt x="468" y="2416"/>
                  </a:moveTo>
                  <a:cubicBezTo>
                    <a:pt x="497" y="2416"/>
                    <a:pt x="525" y="2419"/>
                    <a:pt x="555" y="2424"/>
                  </a:cubicBezTo>
                  <a:cubicBezTo>
                    <a:pt x="585" y="2430"/>
                    <a:pt x="614" y="2438"/>
                    <a:pt x="642" y="2449"/>
                  </a:cubicBezTo>
                  <a:cubicBezTo>
                    <a:pt x="670" y="2461"/>
                    <a:pt x="697" y="2475"/>
                    <a:pt x="722" y="2493"/>
                  </a:cubicBezTo>
                  <a:cubicBezTo>
                    <a:pt x="747" y="2511"/>
                    <a:pt x="768" y="2532"/>
                    <a:pt x="787" y="2557"/>
                  </a:cubicBezTo>
                  <a:cubicBezTo>
                    <a:pt x="806" y="2582"/>
                    <a:pt x="821" y="2610"/>
                    <a:pt x="832" y="2642"/>
                  </a:cubicBezTo>
                  <a:cubicBezTo>
                    <a:pt x="843" y="2674"/>
                    <a:pt x="849" y="2710"/>
                    <a:pt x="849" y="2750"/>
                  </a:cubicBezTo>
                  <a:cubicBezTo>
                    <a:pt x="849" y="2790"/>
                    <a:pt x="844" y="2824"/>
                    <a:pt x="835" y="2853"/>
                  </a:cubicBezTo>
                  <a:cubicBezTo>
                    <a:pt x="826" y="2881"/>
                    <a:pt x="812" y="2905"/>
                    <a:pt x="794" y="2924"/>
                  </a:cubicBezTo>
                  <a:cubicBezTo>
                    <a:pt x="777" y="2944"/>
                    <a:pt x="755" y="2958"/>
                    <a:pt x="729" y="2967"/>
                  </a:cubicBezTo>
                  <a:cubicBezTo>
                    <a:pt x="703" y="2977"/>
                    <a:pt x="673" y="2981"/>
                    <a:pt x="639" y="2981"/>
                  </a:cubicBezTo>
                  <a:cubicBezTo>
                    <a:pt x="611" y="2981"/>
                    <a:pt x="582" y="2979"/>
                    <a:pt x="553" y="2973"/>
                  </a:cubicBezTo>
                  <a:cubicBezTo>
                    <a:pt x="523" y="2968"/>
                    <a:pt x="494" y="2960"/>
                    <a:pt x="466" y="2948"/>
                  </a:cubicBezTo>
                  <a:cubicBezTo>
                    <a:pt x="438" y="2937"/>
                    <a:pt x="411" y="2923"/>
                    <a:pt x="386" y="2905"/>
                  </a:cubicBezTo>
                  <a:cubicBezTo>
                    <a:pt x="361" y="2887"/>
                    <a:pt x="339" y="2866"/>
                    <a:pt x="320" y="2841"/>
                  </a:cubicBezTo>
                  <a:cubicBezTo>
                    <a:pt x="301" y="2816"/>
                    <a:pt x="287" y="2788"/>
                    <a:pt x="276" y="2756"/>
                  </a:cubicBezTo>
                  <a:cubicBezTo>
                    <a:pt x="265" y="2724"/>
                    <a:pt x="259" y="2687"/>
                    <a:pt x="259" y="2647"/>
                  </a:cubicBezTo>
                  <a:cubicBezTo>
                    <a:pt x="259" y="2608"/>
                    <a:pt x="264" y="2574"/>
                    <a:pt x="273" y="2545"/>
                  </a:cubicBezTo>
                  <a:cubicBezTo>
                    <a:pt x="282" y="2516"/>
                    <a:pt x="296" y="2492"/>
                    <a:pt x="313" y="2473"/>
                  </a:cubicBezTo>
                  <a:cubicBezTo>
                    <a:pt x="331" y="2454"/>
                    <a:pt x="353" y="2440"/>
                    <a:pt x="379" y="2430"/>
                  </a:cubicBezTo>
                  <a:cubicBezTo>
                    <a:pt x="405" y="2421"/>
                    <a:pt x="435" y="2416"/>
                    <a:pt x="468" y="2416"/>
                  </a:cubicBezTo>
                  <a:close/>
                  <a:moveTo>
                    <a:pt x="478" y="2569"/>
                  </a:moveTo>
                  <a:cubicBezTo>
                    <a:pt x="462" y="2569"/>
                    <a:pt x="447" y="2570"/>
                    <a:pt x="435" y="2574"/>
                  </a:cubicBezTo>
                  <a:cubicBezTo>
                    <a:pt x="422" y="2577"/>
                    <a:pt x="411" y="2582"/>
                    <a:pt x="402" y="2590"/>
                  </a:cubicBezTo>
                  <a:cubicBezTo>
                    <a:pt x="394" y="2598"/>
                    <a:pt x="387" y="2607"/>
                    <a:pt x="382" y="2619"/>
                  </a:cubicBezTo>
                  <a:cubicBezTo>
                    <a:pt x="378" y="2631"/>
                    <a:pt x="375" y="2646"/>
                    <a:pt x="375" y="2663"/>
                  </a:cubicBezTo>
                  <a:cubicBezTo>
                    <a:pt x="375" y="2683"/>
                    <a:pt x="379" y="2700"/>
                    <a:pt x="387" y="2716"/>
                  </a:cubicBezTo>
                  <a:cubicBezTo>
                    <a:pt x="394" y="2731"/>
                    <a:pt x="405" y="2745"/>
                    <a:pt x="417" y="2758"/>
                  </a:cubicBezTo>
                  <a:cubicBezTo>
                    <a:pt x="430" y="2770"/>
                    <a:pt x="445" y="2781"/>
                    <a:pt x="462" y="2790"/>
                  </a:cubicBezTo>
                  <a:cubicBezTo>
                    <a:pt x="479" y="2799"/>
                    <a:pt x="497" y="2806"/>
                    <a:pt x="516" y="2812"/>
                  </a:cubicBezTo>
                  <a:cubicBezTo>
                    <a:pt x="535" y="2818"/>
                    <a:pt x="554" y="2822"/>
                    <a:pt x="573" y="2825"/>
                  </a:cubicBezTo>
                  <a:cubicBezTo>
                    <a:pt x="592" y="2828"/>
                    <a:pt x="611" y="2829"/>
                    <a:pt x="628" y="2829"/>
                  </a:cubicBezTo>
                  <a:cubicBezTo>
                    <a:pt x="645" y="2829"/>
                    <a:pt x="659" y="2827"/>
                    <a:pt x="672" y="2824"/>
                  </a:cubicBezTo>
                  <a:cubicBezTo>
                    <a:pt x="685" y="2821"/>
                    <a:pt x="696" y="2815"/>
                    <a:pt x="705" y="2807"/>
                  </a:cubicBezTo>
                  <a:cubicBezTo>
                    <a:pt x="714" y="2800"/>
                    <a:pt x="720" y="2790"/>
                    <a:pt x="725" y="2778"/>
                  </a:cubicBezTo>
                  <a:cubicBezTo>
                    <a:pt x="730" y="2766"/>
                    <a:pt x="732" y="2752"/>
                    <a:pt x="732" y="2735"/>
                  </a:cubicBezTo>
                  <a:cubicBezTo>
                    <a:pt x="732" y="2715"/>
                    <a:pt x="728" y="2697"/>
                    <a:pt x="721" y="2682"/>
                  </a:cubicBezTo>
                  <a:cubicBezTo>
                    <a:pt x="713" y="2666"/>
                    <a:pt x="703" y="2652"/>
                    <a:pt x="690" y="2640"/>
                  </a:cubicBezTo>
                  <a:cubicBezTo>
                    <a:pt x="676" y="2628"/>
                    <a:pt x="661" y="2617"/>
                    <a:pt x="644" y="2608"/>
                  </a:cubicBezTo>
                  <a:cubicBezTo>
                    <a:pt x="627" y="2599"/>
                    <a:pt x="609" y="2592"/>
                    <a:pt x="591" y="2586"/>
                  </a:cubicBezTo>
                  <a:cubicBezTo>
                    <a:pt x="572" y="2580"/>
                    <a:pt x="553" y="2576"/>
                    <a:pt x="533" y="2573"/>
                  </a:cubicBezTo>
                  <a:cubicBezTo>
                    <a:pt x="514" y="2570"/>
                    <a:pt x="496" y="2569"/>
                    <a:pt x="478" y="2569"/>
                  </a:cubicBezTo>
                  <a:close/>
                  <a:moveTo>
                    <a:pt x="181" y="2570"/>
                  </a:moveTo>
                  <a:cubicBezTo>
                    <a:pt x="185" y="2573"/>
                    <a:pt x="188" y="2576"/>
                    <a:pt x="191" y="2580"/>
                  </a:cubicBezTo>
                  <a:cubicBezTo>
                    <a:pt x="193" y="2584"/>
                    <a:pt x="196" y="2589"/>
                    <a:pt x="197" y="2594"/>
                  </a:cubicBezTo>
                  <a:cubicBezTo>
                    <a:pt x="199" y="2600"/>
                    <a:pt x="200" y="2607"/>
                    <a:pt x="200" y="2615"/>
                  </a:cubicBezTo>
                  <a:cubicBezTo>
                    <a:pt x="200" y="2623"/>
                    <a:pt x="201" y="2632"/>
                    <a:pt x="201" y="2642"/>
                  </a:cubicBezTo>
                  <a:cubicBezTo>
                    <a:pt x="201" y="2661"/>
                    <a:pt x="199" y="2675"/>
                    <a:pt x="195" y="2683"/>
                  </a:cubicBezTo>
                  <a:cubicBezTo>
                    <a:pt x="191" y="2691"/>
                    <a:pt x="184" y="2692"/>
                    <a:pt x="174" y="2688"/>
                  </a:cubicBezTo>
                  <a:lnTo>
                    <a:pt x="27" y="2635"/>
                  </a:lnTo>
                  <a:cubicBezTo>
                    <a:pt x="22" y="2633"/>
                    <a:pt x="18" y="2630"/>
                    <a:pt x="15" y="2626"/>
                  </a:cubicBezTo>
                  <a:cubicBezTo>
                    <a:pt x="12" y="2622"/>
                    <a:pt x="9" y="2616"/>
                    <a:pt x="7" y="2609"/>
                  </a:cubicBezTo>
                  <a:cubicBezTo>
                    <a:pt x="4" y="2603"/>
                    <a:pt x="3" y="2594"/>
                    <a:pt x="2" y="2585"/>
                  </a:cubicBezTo>
                  <a:cubicBezTo>
                    <a:pt x="1" y="2575"/>
                    <a:pt x="0" y="2564"/>
                    <a:pt x="0" y="2552"/>
                  </a:cubicBezTo>
                  <a:cubicBezTo>
                    <a:pt x="0" y="2537"/>
                    <a:pt x="1" y="2526"/>
                    <a:pt x="2" y="2517"/>
                  </a:cubicBezTo>
                  <a:cubicBezTo>
                    <a:pt x="3" y="2508"/>
                    <a:pt x="5" y="2501"/>
                    <a:pt x="8" y="2497"/>
                  </a:cubicBezTo>
                  <a:cubicBezTo>
                    <a:pt x="10" y="2492"/>
                    <a:pt x="13" y="2490"/>
                    <a:pt x="17" y="2489"/>
                  </a:cubicBezTo>
                  <a:cubicBezTo>
                    <a:pt x="20" y="2489"/>
                    <a:pt x="24" y="2490"/>
                    <a:pt x="29" y="2493"/>
                  </a:cubicBezTo>
                  <a:lnTo>
                    <a:pt x="181" y="2570"/>
                  </a:lnTo>
                  <a:close/>
                  <a:moveTo>
                    <a:pt x="730" y="1756"/>
                  </a:moveTo>
                  <a:cubicBezTo>
                    <a:pt x="733" y="1756"/>
                    <a:pt x="738" y="1756"/>
                    <a:pt x="747" y="1757"/>
                  </a:cubicBezTo>
                  <a:cubicBezTo>
                    <a:pt x="756" y="1758"/>
                    <a:pt x="765" y="1760"/>
                    <a:pt x="776" y="1762"/>
                  </a:cubicBezTo>
                  <a:cubicBezTo>
                    <a:pt x="786" y="1765"/>
                    <a:pt x="796" y="1768"/>
                    <a:pt x="806" y="1771"/>
                  </a:cubicBezTo>
                  <a:cubicBezTo>
                    <a:pt x="817" y="1775"/>
                    <a:pt x="825" y="1780"/>
                    <a:pt x="830" y="1785"/>
                  </a:cubicBezTo>
                  <a:cubicBezTo>
                    <a:pt x="833" y="1788"/>
                    <a:pt x="835" y="1792"/>
                    <a:pt x="837" y="1797"/>
                  </a:cubicBezTo>
                  <a:cubicBezTo>
                    <a:pt x="839" y="1802"/>
                    <a:pt x="841" y="1809"/>
                    <a:pt x="843" y="1816"/>
                  </a:cubicBezTo>
                  <a:cubicBezTo>
                    <a:pt x="844" y="1823"/>
                    <a:pt x="846" y="1830"/>
                    <a:pt x="847" y="1838"/>
                  </a:cubicBezTo>
                  <a:cubicBezTo>
                    <a:pt x="848" y="1846"/>
                    <a:pt x="848" y="1854"/>
                    <a:pt x="848" y="1861"/>
                  </a:cubicBezTo>
                  <a:cubicBezTo>
                    <a:pt x="848" y="1901"/>
                    <a:pt x="838" y="1930"/>
                    <a:pt x="818" y="1949"/>
                  </a:cubicBezTo>
                  <a:cubicBezTo>
                    <a:pt x="798" y="1968"/>
                    <a:pt x="769" y="1976"/>
                    <a:pt x="731" y="1973"/>
                  </a:cubicBezTo>
                  <a:cubicBezTo>
                    <a:pt x="746" y="1981"/>
                    <a:pt x="759" y="1992"/>
                    <a:pt x="773" y="2006"/>
                  </a:cubicBezTo>
                  <a:cubicBezTo>
                    <a:pt x="787" y="2020"/>
                    <a:pt x="799" y="2035"/>
                    <a:pt x="809" y="2051"/>
                  </a:cubicBezTo>
                  <a:cubicBezTo>
                    <a:pt x="820" y="2067"/>
                    <a:pt x="829" y="2084"/>
                    <a:pt x="835" y="2102"/>
                  </a:cubicBezTo>
                  <a:cubicBezTo>
                    <a:pt x="842" y="2120"/>
                    <a:pt x="845" y="2137"/>
                    <a:pt x="845" y="2154"/>
                  </a:cubicBezTo>
                  <a:cubicBezTo>
                    <a:pt x="845" y="2162"/>
                    <a:pt x="844" y="2170"/>
                    <a:pt x="843" y="2177"/>
                  </a:cubicBezTo>
                  <a:cubicBezTo>
                    <a:pt x="841" y="2184"/>
                    <a:pt x="839" y="2190"/>
                    <a:pt x="836" y="2195"/>
                  </a:cubicBezTo>
                  <a:cubicBezTo>
                    <a:pt x="833" y="2200"/>
                    <a:pt x="830" y="2205"/>
                    <a:pt x="826" y="2208"/>
                  </a:cubicBezTo>
                  <a:cubicBezTo>
                    <a:pt x="823" y="2212"/>
                    <a:pt x="819" y="2214"/>
                    <a:pt x="815" y="2216"/>
                  </a:cubicBezTo>
                  <a:lnTo>
                    <a:pt x="932" y="2230"/>
                  </a:lnTo>
                  <a:lnTo>
                    <a:pt x="1023" y="2247"/>
                  </a:lnTo>
                  <a:cubicBezTo>
                    <a:pt x="1027" y="2248"/>
                    <a:pt x="1030" y="2250"/>
                    <a:pt x="1033" y="2253"/>
                  </a:cubicBezTo>
                  <a:cubicBezTo>
                    <a:pt x="1036" y="2255"/>
                    <a:pt x="1039" y="2260"/>
                    <a:pt x="1041" y="2266"/>
                  </a:cubicBezTo>
                  <a:cubicBezTo>
                    <a:pt x="1043" y="2272"/>
                    <a:pt x="1045" y="2280"/>
                    <a:pt x="1046" y="2290"/>
                  </a:cubicBezTo>
                  <a:cubicBezTo>
                    <a:pt x="1047" y="2300"/>
                    <a:pt x="1048" y="2312"/>
                    <a:pt x="1048" y="2326"/>
                  </a:cubicBezTo>
                  <a:cubicBezTo>
                    <a:pt x="1048" y="2340"/>
                    <a:pt x="1047" y="2352"/>
                    <a:pt x="1046" y="2361"/>
                  </a:cubicBezTo>
                  <a:cubicBezTo>
                    <a:pt x="1045" y="2371"/>
                    <a:pt x="1043" y="2378"/>
                    <a:pt x="1041" y="2383"/>
                  </a:cubicBezTo>
                  <a:cubicBezTo>
                    <a:pt x="1039" y="2388"/>
                    <a:pt x="1036" y="2391"/>
                    <a:pt x="1033" y="2393"/>
                  </a:cubicBezTo>
                  <a:cubicBezTo>
                    <a:pt x="1030" y="2395"/>
                    <a:pt x="1027" y="2395"/>
                    <a:pt x="1023" y="2395"/>
                  </a:cubicBezTo>
                  <a:lnTo>
                    <a:pt x="292" y="2249"/>
                  </a:lnTo>
                  <a:cubicBezTo>
                    <a:pt x="288" y="2248"/>
                    <a:pt x="285" y="2246"/>
                    <a:pt x="282" y="2243"/>
                  </a:cubicBezTo>
                  <a:cubicBezTo>
                    <a:pt x="279" y="2240"/>
                    <a:pt x="276" y="2236"/>
                    <a:pt x="275" y="2230"/>
                  </a:cubicBezTo>
                  <a:cubicBezTo>
                    <a:pt x="273" y="2224"/>
                    <a:pt x="272" y="2216"/>
                    <a:pt x="271" y="2206"/>
                  </a:cubicBezTo>
                  <a:cubicBezTo>
                    <a:pt x="270" y="2196"/>
                    <a:pt x="269" y="2184"/>
                    <a:pt x="269" y="2170"/>
                  </a:cubicBezTo>
                  <a:cubicBezTo>
                    <a:pt x="269" y="2155"/>
                    <a:pt x="270" y="2144"/>
                    <a:pt x="271" y="2134"/>
                  </a:cubicBezTo>
                  <a:cubicBezTo>
                    <a:pt x="272" y="2125"/>
                    <a:pt x="273" y="2118"/>
                    <a:pt x="275" y="2113"/>
                  </a:cubicBezTo>
                  <a:cubicBezTo>
                    <a:pt x="276" y="2108"/>
                    <a:pt x="279" y="2104"/>
                    <a:pt x="282" y="2103"/>
                  </a:cubicBezTo>
                  <a:cubicBezTo>
                    <a:pt x="285" y="2101"/>
                    <a:pt x="288" y="2101"/>
                    <a:pt x="292" y="2102"/>
                  </a:cubicBezTo>
                  <a:lnTo>
                    <a:pt x="610" y="2165"/>
                  </a:lnTo>
                  <a:cubicBezTo>
                    <a:pt x="626" y="2169"/>
                    <a:pt x="642" y="2170"/>
                    <a:pt x="655" y="2171"/>
                  </a:cubicBezTo>
                  <a:cubicBezTo>
                    <a:pt x="669" y="2172"/>
                    <a:pt x="681" y="2170"/>
                    <a:pt x="690" y="2167"/>
                  </a:cubicBezTo>
                  <a:cubicBezTo>
                    <a:pt x="700" y="2164"/>
                    <a:pt x="708" y="2159"/>
                    <a:pt x="713" y="2152"/>
                  </a:cubicBezTo>
                  <a:cubicBezTo>
                    <a:pt x="718" y="2144"/>
                    <a:pt x="721" y="2135"/>
                    <a:pt x="721" y="2122"/>
                  </a:cubicBezTo>
                  <a:cubicBezTo>
                    <a:pt x="721" y="2106"/>
                    <a:pt x="716" y="2089"/>
                    <a:pt x="706" y="2072"/>
                  </a:cubicBezTo>
                  <a:cubicBezTo>
                    <a:pt x="696" y="2055"/>
                    <a:pt x="682" y="2038"/>
                    <a:pt x="664" y="2022"/>
                  </a:cubicBezTo>
                  <a:cubicBezTo>
                    <a:pt x="646" y="2007"/>
                    <a:pt x="625" y="1993"/>
                    <a:pt x="601" y="1981"/>
                  </a:cubicBezTo>
                  <a:cubicBezTo>
                    <a:pt x="577" y="1968"/>
                    <a:pt x="550" y="1959"/>
                    <a:pt x="522" y="1953"/>
                  </a:cubicBezTo>
                  <a:lnTo>
                    <a:pt x="292" y="1908"/>
                  </a:lnTo>
                  <a:cubicBezTo>
                    <a:pt x="288" y="1907"/>
                    <a:pt x="285" y="1905"/>
                    <a:pt x="282" y="1902"/>
                  </a:cubicBezTo>
                  <a:cubicBezTo>
                    <a:pt x="279" y="1899"/>
                    <a:pt x="276" y="1895"/>
                    <a:pt x="275" y="1888"/>
                  </a:cubicBezTo>
                  <a:cubicBezTo>
                    <a:pt x="273" y="1882"/>
                    <a:pt x="272" y="1874"/>
                    <a:pt x="271" y="1865"/>
                  </a:cubicBezTo>
                  <a:cubicBezTo>
                    <a:pt x="270" y="1855"/>
                    <a:pt x="269" y="1843"/>
                    <a:pt x="269" y="1829"/>
                  </a:cubicBezTo>
                  <a:cubicBezTo>
                    <a:pt x="269" y="1814"/>
                    <a:pt x="270" y="1802"/>
                    <a:pt x="271" y="1793"/>
                  </a:cubicBezTo>
                  <a:cubicBezTo>
                    <a:pt x="272" y="1784"/>
                    <a:pt x="273" y="1777"/>
                    <a:pt x="275" y="1772"/>
                  </a:cubicBezTo>
                  <a:cubicBezTo>
                    <a:pt x="276" y="1767"/>
                    <a:pt x="279" y="1763"/>
                    <a:pt x="282" y="1761"/>
                  </a:cubicBezTo>
                  <a:cubicBezTo>
                    <a:pt x="285" y="1760"/>
                    <a:pt x="288" y="1759"/>
                    <a:pt x="292" y="1760"/>
                  </a:cubicBezTo>
                  <a:lnTo>
                    <a:pt x="653" y="1833"/>
                  </a:lnTo>
                  <a:cubicBezTo>
                    <a:pt x="666" y="1835"/>
                    <a:pt x="677" y="1837"/>
                    <a:pt x="686" y="1837"/>
                  </a:cubicBezTo>
                  <a:cubicBezTo>
                    <a:pt x="695" y="1838"/>
                    <a:pt x="703" y="1837"/>
                    <a:pt x="708" y="1835"/>
                  </a:cubicBezTo>
                  <a:cubicBezTo>
                    <a:pt x="714" y="1833"/>
                    <a:pt x="718" y="1830"/>
                    <a:pt x="721" y="1825"/>
                  </a:cubicBezTo>
                  <a:cubicBezTo>
                    <a:pt x="723" y="1820"/>
                    <a:pt x="724" y="1814"/>
                    <a:pt x="724" y="1806"/>
                  </a:cubicBezTo>
                  <a:cubicBezTo>
                    <a:pt x="724" y="1796"/>
                    <a:pt x="724" y="1788"/>
                    <a:pt x="722" y="1781"/>
                  </a:cubicBezTo>
                  <a:cubicBezTo>
                    <a:pt x="720" y="1775"/>
                    <a:pt x="719" y="1769"/>
                    <a:pt x="719" y="1765"/>
                  </a:cubicBezTo>
                  <a:cubicBezTo>
                    <a:pt x="719" y="1762"/>
                    <a:pt x="720" y="1760"/>
                    <a:pt x="722" y="1758"/>
                  </a:cubicBezTo>
                  <a:cubicBezTo>
                    <a:pt x="723" y="1757"/>
                    <a:pt x="726" y="1756"/>
                    <a:pt x="730" y="1756"/>
                  </a:cubicBezTo>
                  <a:close/>
                  <a:moveTo>
                    <a:pt x="709" y="1233"/>
                  </a:moveTo>
                  <a:cubicBezTo>
                    <a:pt x="713" y="1233"/>
                    <a:pt x="719" y="1233"/>
                    <a:pt x="728" y="1234"/>
                  </a:cubicBezTo>
                  <a:cubicBezTo>
                    <a:pt x="736" y="1236"/>
                    <a:pt x="746" y="1237"/>
                    <a:pt x="756" y="1239"/>
                  </a:cubicBezTo>
                  <a:cubicBezTo>
                    <a:pt x="766" y="1242"/>
                    <a:pt x="775" y="1245"/>
                    <a:pt x="784" y="1248"/>
                  </a:cubicBezTo>
                  <a:cubicBezTo>
                    <a:pt x="794" y="1252"/>
                    <a:pt x="801" y="1256"/>
                    <a:pt x="805" y="1260"/>
                  </a:cubicBezTo>
                  <a:cubicBezTo>
                    <a:pt x="811" y="1266"/>
                    <a:pt x="816" y="1275"/>
                    <a:pt x="821" y="1288"/>
                  </a:cubicBezTo>
                  <a:cubicBezTo>
                    <a:pt x="826" y="1301"/>
                    <a:pt x="831" y="1316"/>
                    <a:pt x="835" y="1334"/>
                  </a:cubicBezTo>
                  <a:cubicBezTo>
                    <a:pt x="839" y="1352"/>
                    <a:pt x="842" y="1372"/>
                    <a:pt x="845" y="1394"/>
                  </a:cubicBezTo>
                  <a:cubicBezTo>
                    <a:pt x="847" y="1416"/>
                    <a:pt x="849" y="1439"/>
                    <a:pt x="849" y="1463"/>
                  </a:cubicBezTo>
                  <a:cubicBezTo>
                    <a:pt x="849" y="1501"/>
                    <a:pt x="845" y="1534"/>
                    <a:pt x="838" y="1562"/>
                  </a:cubicBezTo>
                  <a:cubicBezTo>
                    <a:pt x="832" y="1590"/>
                    <a:pt x="822" y="1613"/>
                    <a:pt x="809" y="1632"/>
                  </a:cubicBezTo>
                  <a:cubicBezTo>
                    <a:pt x="797" y="1651"/>
                    <a:pt x="782" y="1664"/>
                    <a:pt x="764" y="1674"/>
                  </a:cubicBezTo>
                  <a:cubicBezTo>
                    <a:pt x="747" y="1683"/>
                    <a:pt x="727" y="1687"/>
                    <a:pt x="706" y="1687"/>
                  </a:cubicBezTo>
                  <a:cubicBezTo>
                    <a:pt x="690" y="1687"/>
                    <a:pt x="674" y="1685"/>
                    <a:pt x="657" y="1680"/>
                  </a:cubicBezTo>
                  <a:cubicBezTo>
                    <a:pt x="641" y="1676"/>
                    <a:pt x="626" y="1668"/>
                    <a:pt x="611" y="1657"/>
                  </a:cubicBezTo>
                  <a:cubicBezTo>
                    <a:pt x="596" y="1646"/>
                    <a:pt x="582" y="1632"/>
                    <a:pt x="570" y="1615"/>
                  </a:cubicBezTo>
                  <a:cubicBezTo>
                    <a:pt x="558" y="1598"/>
                    <a:pt x="548" y="1576"/>
                    <a:pt x="540" y="1551"/>
                  </a:cubicBezTo>
                  <a:cubicBezTo>
                    <a:pt x="529" y="1575"/>
                    <a:pt x="516" y="1592"/>
                    <a:pt x="500" y="1603"/>
                  </a:cubicBezTo>
                  <a:cubicBezTo>
                    <a:pt x="484" y="1613"/>
                    <a:pt x="465" y="1618"/>
                    <a:pt x="445" y="1618"/>
                  </a:cubicBezTo>
                  <a:cubicBezTo>
                    <a:pt x="423" y="1618"/>
                    <a:pt x="402" y="1613"/>
                    <a:pt x="380" y="1604"/>
                  </a:cubicBezTo>
                  <a:cubicBezTo>
                    <a:pt x="358" y="1594"/>
                    <a:pt x="338" y="1579"/>
                    <a:pt x="320" y="1558"/>
                  </a:cubicBezTo>
                  <a:cubicBezTo>
                    <a:pt x="302" y="1537"/>
                    <a:pt x="288" y="1509"/>
                    <a:pt x="276" y="1476"/>
                  </a:cubicBezTo>
                  <a:cubicBezTo>
                    <a:pt x="265" y="1442"/>
                    <a:pt x="259" y="1400"/>
                    <a:pt x="259" y="1352"/>
                  </a:cubicBezTo>
                  <a:cubicBezTo>
                    <a:pt x="259" y="1332"/>
                    <a:pt x="261" y="1313"/>
                    <a:pt x="263" y="1293"/>
                  </a:cubicBezTo>
                  <a:cubicBezTo>
                    <a:pt x="266" y="1274"/>
                    <a:pt x="270" y="1255"/>
                    <a:pt x="274" y="1238"/>
                  </a:cubicBezTo>
                  <a:cubicBezTo>
                    <a:pt x="278" y="1221"/>
                    <a:pt x="283" y="1206"/>
                    <a:pt x="288" y="1193"/>
                  </a:cubicBezTo>
                  <a:cubicBezTo>
                    <a:pt x="293" y="1181"/>
                    <a:pt x="298" y="1173"/>
                    <a:pt x="302" y="1168"/>
                  </a:cubicBezTo>
                  <a:cubicBezTo>
                    <a:pt x="304" y="1166"/>
                    <a:pt x="307" y="1164"/>
                    <a:pt x="310" y="1163"/>
                  </a:cubicBezTo>
                  <a:cubicBezTo>
                    <a:pt x="314" y="1161"/>
                    <a:pt x="318" y="1161"/>
                    <a:pt x="322" y="1161"/>
                  </a:cubicBezTo>
                  <a:cubicBezTo>
                    <a:pt x="325" y="1161"/>
                    <a:pt x="329" y="1161"/>
                    <a:pt x="334" y="1162"/>
                  </a:cubicBezTo>
                  <a:cubicBezTo>
                    <a:pt x="339" y="1162"/>
                    <a:pt x="345" y="1163"/>
                    <a:pt x="351" y="1164"/>
                  </a:cubicBezTo>
                  <a:cubicBezTo>
                    <a:pt x="358" y="1166"/>
                    <a:pt x="365" y="1167"/>
                    <a:pt x="372" y="1169"/>
                  </a:cubicBezTo>
                  <a:cubicBezTo>
                    <a:pt x="379" y="1171"/>
                    <a:pt x="386" y="1173"/>
                    <a:pt x="392" y="1175"/>
                  </a:cubicBezTo>
                  <a:cubicBezTo>
                    <a:pt x="398" y="1178"/>
                    <a:pt x="403" y="1180"/>
                    <a:pt x="407" y="1183"/>
                  </a:cubicBezTo>
                  <a:cubicBezTo>
                    <a:pt x="411" y="1186"/>
                    <a:pt x="413" y="1189"/>
                    <a:pt x="413" y="1192"/>
                  </a:cubicBezTo>
                  <a:cubicBezTo>
                    <a:pt x="413" y="1198"/>
                    <a:pt x="410" y="1205"/>
                    <a:pt x="406" y="1213"/>
                  </a:cubicBezTo>
                  <a:cubicBezTo>
                    <a:pt x="401" y="1222"/>
                    <a:pt x="397" y="1233"/>
                    <a:pt x="391" y="1246"/>
                  </a:cubicBezTo>
                  <a:cubicBezTo>
                    <a:pt x="386" y="1259"/>
                    <a:pt x="381" y="1274"/>
                    <a:pt x="377" y="1292"/>
                  </a:cubicBezTo>
                  <a:cubicBezTo>
                    <a:pt x="373" y="1310"/>
                    <a:pt x="371" y="1331"/>
                    <a:pt x="371" y="1355"/>
                  </a:cubicBezTo>
                  <a:cubicBezTo>
                    <a:pt x="371" y="1374"/>
                    <a:pt x="373" y="1392"/>
                    <a:pt x="377" y="1407"/>
                  </a:cubicBezTo>
                  <a:cubicBezTo>
                    <a:pt x="381" y="1423"/>
                    <a:pt x="386" y="1435"/>
                    <a:pt x="393" y="1445"/>
                  </a:cubicBezTo>
                  <a:cubicBezTo>
                    <a:pt x="400" y="1456"/>
                    <a:pt x="409" y="1463"/>
                    <a:pt x="418" y="1468"/>
                  </a:cubicBezTo>
                  <a:cubicBezTo>
                    <a:pt x="427" y="1473"/>
                    <a:pt x="437" y="1476"/>
                    <a:pt x="447" y="1476"/>
                  </a:cubicBezTo>
                  <a:cubicBezTo>
                    <a:pt x="454" y="1476"/>
                    <a:pt x="460" y="1474"/>
                    <a:pt x="466" y="1471"/>
                  </a:cubicBezTo>
                  <a:cubicBezTo>
                    <a:pt x="472" y="1467"/>
                    <a:pt x="477" y="1462"/>
                    <a:pt x="481" y="1456"/>
                  </a:cubicBezTo>
                  <a:cubicBezTo>
                    <a:pt x="485" y="1449"/>
                    <a:pt x="488" y="1441"/>
                    <a:pt x="491" y="1431"/>
                  </a:cubicBezTo>
                  <a:cubicBezTo>
                    <a:pt x="493" y="1421"/>
                    <a:pt x="495" y="1410"/>
                    <a:pt x="495" y="1397"/>
                  </a:cubicBezTo>
                  <a:lnTo>
                    <a:pt x="495" y="1297"/>
                  </a:lnTo>
                  <a:cubicBezTo>
                    <a:pt x="495" y="1291"/>
                    <a:pt x="496" y="1287"/>
                    <a:pt x="500" y="1284"/>
                  </a:cubicBezTo>
                  <a:cubicBezTo>
                    <a:pt x="503" y="1282"/>
                    <a:pt x="509" y="1280"/>
                    <a:pt x="516" y="1280"/>
                  </a:cubicBezTo>
                  <a:cubicBezTo>
                    <a:pt x="520" y="1280"/>
                    <a:pt x="524" y="1280"/>
                    <a:pt x="529" y="1281"/>
                  </a:cubicBezTo>
                  <a:cubicBezTo>
                    <a:pt x="534" y="1281"/>
                    <a:pt x="539" y="1282"/>
                    <a:pt x="545" y="1283"/>
                  </a:cubicBezTo>
                  <a:cubicBezTo>
                    <a:pt x="551" y="1284"/>
                    <a:pt x="556" y="1286"/>
                    <a:pt x="562" y="1287"/>
                  </a:cubicBezTo>
                  <a:cubicBezTo>
                    <a:pt x="568" y="1289"/>
                    <a:pt x="574" y="1292"/>
                    <a:pt x="579" y="1295"/>
                  </a:cubicBezTo>
                  <a:cubicBezTo>
                    <a:pt x="584" y="1297"/>
                    <a:pt x="588" y="1301"/>
                    <a:pt x="591" y="1304"/>
                  </a:cubicBezTo>
                  <a:cubicBezTo>
                    <a:pt x="595" y="1308"/>
                    <a:pt x="596" y="1313"/>
                    <a:pt x="596" y="1318"/>
                  </a:cubicBezTo>
                  <a:lnTo>
                    <a:pt x="596" y="1409"/>
                  </a:lnTo>
                  <a:cubicBezTo>
                    <a:pt x="596" y="1431"/>
                    <a:pt x="599" y="1449"/>
                    <a:pt x="603" y="1465"/>
                  </a:cubicBezTo>
                  <a:cubicBezTo>
                    <a:pt x="608" y="1480"/>
                    <a:pt x="615" y="1493"/>
                    <a:pt x="622" y="1503"/>
                  </a:cubicBezTo>
                  <a:cubicBezTo>
                    <a:pt x="630" y="1513"/>
                    <a:pt x="639" y="1520"/>
                    <a:pt x="649" y="1525"/>
                  </a:cubicBezTo>
                  <a:cubicBezTo>
                    <a:pt x="658" y="1530"/>
                    <a:pt x="668" y="1532"/>
                    <a:pt x="677" y="1532"/>
                  </a:cubicBezTo>
                  <a:cubicBezTo>
                    <a:pt x="686" y="1532"/>
                    <a:pt x="693" y="1530"/>
                    <a:pt x="700" y="1527"/>
                  </a:cubicBezTo>
                  <a:cubicBezTo>
                    <a:pt x="707" y="1523"/>
                    <a:pt x="713" y="1517"/>
                    <a:pt x="719" y="1508"/>
                  </a:cubicBezTo>
                  <a:cubicBezTo>
                    <a:pt x="724" y="1500"/>
                    <a:pt x="728" y="1489"/>
                    <a:pt x="730" y="1476"/>
                  </a:cubicBezTo>
                  <a:cubicBezTo>
                    <a:pt x="733" y="1463"/>
                    <a:pt x="734" y="1447"/>
                    <a:pt x="734" y="1429"/>
                  </a:cubicBezTo>
                  <a:cubicBezTo>
                    <a:pt x="734" y="1401"/>
                    <a:pt x="732" y="1377"/>
                    <a:pt x="728" y="1357"/>
                  </a:cubicBezTo>
                  <a:cubicBezTo>
                    <a:pt x="724" y="1336"/>
                    <a:pt x="719" y="1319"/>
                    <a:pt x="714" y="1304"/>
                  </a:cubicBezTo>
                  <a:cubicBezTo>
                    <a:pt x="709" y="1289"/>
                    <a:pt x="704" y="1277"/>
                    <a:pt x="700" y="1268"/>
                  </a:cubicBezTo>
                  <a:cubicBezTo>
                    <a:pt x="696" y="1258"/>
                    <a:pt x="693" y="1251"/>
                    <a:pt x="693" y="1246"/>
                  </a:cubicBezTo>
                  <a:cubicBezTo>
                    <a:pt x="693" y="1241"/>
                    <a:pt x="695" y="1238"/>
                    <a:pt x="697" y="1236"/>
                  </a:cubicBezTo>
                  <a:cubicBezTo>
                    <a:pt x="699" y="1234"/>
                    <a:pt x="703" y="1233"/>
                    <a:pt x="709" y="1233"/>
                  </a:cubicBezTo>
                  <a:close/>
                  <a:moveTo>
                    <a:pt x="291" y="564"/>
                  </a:moveTo>
                  <a:cubicBezTo>
                    <a:pt x="313" y="568"/>
                    <a:pt x="336" y="575"/>
                    <a:pt x="362" y="583"/>
                  </a:cubicBezTo>
                  <a:cubicBezTo>
                    <a:pt x="387" y="592"/>
                    <a:pt x="414" y="602"/>
                    <a:pt x="442" y="615"/>
                  </a:cubicBezTo>
                  <a:cubicBezTo>
                    <a:pt x="471" y="627"/>
                    <a:pt x="500" y="642"/>
                    <a:pt x="530" y="657"/>
                  </a:cubicBezTo>
                  <a:cubicBezTo>
                    <a:pt x="560" y="673"/>
                    <a:pt x="591" y="690"/>
                    <a:pt x="622" y="709"/>
                  </a:cubicBezTo>
                  <a:cubicBezTo>
                    <a:pt x="653" y="728"/>
                    <a:pt x="684" y="748"/>
                    <a:pt x="715" y="770"/>
                  </a:cubicBezTo>
                  <a:cubicBezTo>
                    <a:pt x="746" y="791"/>
                    <a:pt x="777" y="813"/>
                    <a:pt x="807" y="837"/>
                  </a:cubicBezTo>
                  <a:cubicBezTo>
                    <a:pt x="814" y="842"/>
                    <a:pt x="820" y="847"/>
                    <a:pt x="825" y="852"/>
                  </a:cubicBezTo>
                  <a:cubicBezTo>
                    <a:pt x="829" y="857"/>
                    <a:pt x="832" y="863"/>
                    <a:pt x="834" y="869"/>
                  </a:cubicBezTo>
                  <a:cubicBezTo>
                    <a:pt x="836" y="876"/>
                    <a:pt x="838" y="885"/>
                    <a:pt x="838" y="896"/>
                  </a:cubicBezTo>
                  <a:cubicBezTo>
                    <a:pt x="838" y="906"/>
                    <a:pt x="839" y="920"/>
                    <a:pt x="839" y="937"/>
                  </a:cubicBezTo>
                  <a:cubicBezTo>
                    <a:pt x="839" y="958"/>
                    <a:pt x="838" y="975"/>
                    <a:pt x="837" y="988"/>
                  </a:cubicBezTo>
                  <a:cubicBezTo>
                    <a:pt x="836" y="1001"/>
                    <a:pt x="835" y="1010"/>
                    <a:pt x="832" y="1017"/>
                  </a:cubicBezTo>
                  <a:cubicBezTo>
                    <a:pt x="830" y="1024"/>
                    <a:pt x="827" y="1029"/>
                    <a:pt x="823" y="1031"/>
                  </a:cubicBezTo>
                  <a:cubicBezTo>
                    <a:pt x="818" y="1033"/>
                    <a:pt x="813" y="1035"/>
                    <a:pt x="807" y="1036"/>
                  </a:cubicBezTo>
                  <a:lnTo>
                    <a:pt x="348" y="1091"/>
                  </a:lnTo>
                  <a:cubicBezTo>
                    <a:pt x="342" y="1092"/>
                    <a:pt x="337" y="1093"/>
                    <a:pt x="332" y="1093"/>
                  </a:cubicBezTo>
                  <a:cubicBezTo>
                    <a:pt x="328" y="1094"/>
                    <a:pt x="324" y="1094"/>
                    <a:pt x="321" y="1094"/>
                  </a:cubicBezTo>
                  <a:cubicBezTo>
                    <a:pt x="318" y="1095"/>
                    <a:pt x="315" y="1095"/>
                    <a:pt x="312" y="1095"/>
                  </a:cubicBezTo>
                  <a:cubicBezTo>
                    <a:pt x="310" y="1095"/>
                    <a:pt x="307" y="1095"/>
                    <a:pt x="305" y="1095"/>
                  </a:cubicBezTo>
                  <a:cubicBezTo>
                    <a:pt x="298" y="1095"/>
                    <a:pt x="292" y="1094"/>
                    <a:pt x="288" y="1092"/>
                  </a:cubicBezTo>
                  <a:cubicBezTo>
                    <a:pt x="283" y="1090"/>
                    <a:pt x="280" y="1087"/>
                    <a:pt x="277" y="1081"/>
                  </a:cubicBezTo>
                  <a:cubicBezTo>
                    <a:pt x="274" y="1076"/>
                    <a:pt x="272" y="1068"/>
                    <a:pt x="271" y="1057"/>
                  </a:cubicBezTo>
                  <a:cubicBezTo>
                    <a:pt x="270" y="1046"/>
                    <a:pt x="269" y="1032"/>
                    <a:pt x="269" y="1014"/>
                  </a:cubicBezTo>
                  <a:cubicBezTo>
                    <a:pt x="269" y="999"/>
                    <a:pt x="270" y="987"/>
                    <a:pt x="271" y="978"/>
                  </a:cubicBezTo>
                  <a:cubicBezTo>
                    <a:pt x="272" y="970"/>
                    <a:pt x="273" y="963"/>
                    <a:pt x="275" y="959"/>
                  </a:cubicBezTo>
                  <a:cubicBezTo>
                    <a:pt x="276" y="954"/>
                    <a:pt x="279" y="951"/>
                    <a:pt x="282" y="950"/>
                  </a:cubicBezTo>
                  <a:cubicBezTo>
                    <a:pt x="286" y="949"/>
                    <a:pt x="290" y="948"/>
                    <a:pt x="294" y="948"/>
                  </a:cubicBezTo>
                  <a:lnTo>
                    <a:pt x="683" y="906"/>
                  </a:lnTo>
                  <a:lnTo>
                    <a:pt x="698" y="907"/>
                  </a:lnTo>
                  <a:lnTo>
                    <a:pt x="683" y="900"/>
                  </a:lnTo>
                  <a:cubicBezTo>
                    <a:pt x="652" y="878"/>
                    <a:pt x="619" y="858"/>
                    <a:pt x="584" y="838"/>
                  </a:cubicBezTo>
                  <a:cubicBezTo>
                    <a:pt x="549" y="819"/>
                    <a:pt x="514" y="801"/>
                    <a:pt x="480" y="785"/>
                  </a:cubicBezTo>
                  <a:cubicBezTo>
                    <a:pt x="446" y="770"/>
                    <a:pt x="412" y="756"/>
                    <a:pt x="380" y="745"/>
                  </a:cubicBezTo>
                  <a:cubicBezTo>
                    <a:pt x="348" y="734"/>
                    <a:pt x="319" y="726"/>
                    <a:pt x="292" y="720"/>
                  </a:cubicBezTo>
                  <a:cubicBezTo>
                    <a:pt x="288" y="720"/>
                    <a:pt x="284" y="718"/>
                    <a:pt x="281" y="714"/>
                  </a:cubicBezTo>
                  <a:cubicBezTo>
                    <a:pt x="278" y="711"/>
                    <a:pt x="276" y="706"/>
                    <a:pt x="274" y="700"/>
                  </a:cubicBezTo>
                  <a:cubicBezTo>
                    <a:pt x="272" y="693"/>
                    <a:pt x="271" y="685"/>
                    <a:pt x="270" y="675"/>
                  </a:cubicBezTo>
                  <a:cubicBezTo>
                    <a:pt x="270" y="664"/>
                    <a:pt x="269" y="652"/>
                    <a:pt x="269" y="637"/>
                  </a:cubicBezTo>
                  <a:cubicBezTo>
                    <a:pt x="269" y="623"/>
                    <a:pt x="270" y="611"/>
                    <a:pt x="270" y="601"/>
                  </a:cubicBezTo>
                  <a:cubicBezTo>
                    <a:pt x="271" y="592"/>
                    <a:pt x="272" y="584"/>
                    <a:pt x="274" y="578"/>
                  </a:cubicBezTo>
                  <a:cubicBezTo>
                    <a:pt x="276" y="572"/>
                    <a:pt x="278" y="568"/>
                    <a:pt x="281" y="566"/>
                  </a:cubicBezTo>
                  <a:cubicBezTo>
                    <a:pt x="284" y="564"/>
                    <a:pt x="287" y="563"/>
                    <a:pt x="291" y="564"/>
                  </a:cubicBezTo>
                  <a:close/>
                  <a:moveTo>
                    <a:pt x="468" y="0"/>
                  </a:moveTo>
                  <a:cubicBezTo>
                    <a:pt x="497" y="0"/>
                    <a:pt x="525" y="3"/>
                    <a:pt x="555" y="8"/>
                  </a:cubicBezTo>
                  <a:cubicBezTo>
                    <a:pt x="585" y="14"/>
                    <a:pt x="614" y="22"/>
                    <a:pt x="642" y="33"/>
                  </a:cubicBezTo>
                  <a:cubicBezTo>
                    <a:pt x="670" y="45"/>
                    <a:pt x="697" y="59"/>
                    <a:pt x="722" y="77"/>
                  </a:cubicBezTo>
                  <a:cubicBezTo>
                    <a:pt x="747" y="95"/>
                    <a:pt x="768" y="116"/>
                    <a:pt x="787" y="141"/>
                  </a:cubicBezTo>
                  <a:cubicBezTo>
                    <a:pt x="806" y="166"/>
                    <a:pt x="821" y="194"/>
                    <a:pt x="832" y="226"/>
                  </a:cubicBezTo>
                  <a:cubicBezTo>
                    <a:pt x="843" y="258"/>
                    <a:pt x="849" y="294"/>
                    <a:pt x="849" y="334"/>
                  </a:cubicBezTo>
                  <a:cubicBezTo>
                    <a:pt x="849" y="374"/>
                    <a:pt x="844" y="408"/>
                    <a:pt x="835" y="437"/>
                  </a:cubicBezTo>
                  <a:cubicBezTo>
                    <a:pt x="826" y="465"/>
                    <a:pt x="812" y="489"/>
                    <a:pt x="794" y="508"/>
                  </a:cubicBezTo>
                  <a:cubicBezTo>
                    <a:pt x="777" y="528"/>
                    <a:pt x="755" y="542"/>
                    <a:pt x="729" y="551"/>
                  </a:cubicBezTo>
                  <a:cubicBezTo>
                    <a:pt x="703" y="561"/>
                    <a:pt x="673" y="565"/>
                    <a:pt x="639" y="565"/>
                  </a:cubicBezTo>
                  <a:cubicBezTo>
                    <a:pt x="611" y="565"/>
                    <a:pt x="582" y="563"/>
                    <a:pt x="553" y="557"/>
                  </a:cubicBezTo>
                  <a:cubicBezTo>
                    <a:pt x="523" y="552"/>
                    <a:pt x="494" y="544"/>
                    <a:pt x="466" y="532"/>
                  </a:cubicBezTo>
                  <a:cubicBezTo>
                    <a:pt x="438" y="521"/>
                    <a:pt x="411" y="507"/>
                    <a:pt x="386" y="489"/>
                  </a:cubicBezTo>
                  <a:cubicBezTo>
                    <a:pt x="361" y="471"/>
                    <a:pt x="339" y="450"/>
                    <a:pt x="320" y="425"/>
                  </a:cubicBezTo>
                  <a:cubicBezTo>
                    <a:pt x="301" y="400"/>
                    <a:pt x="287" y="372"/>
                    <a:pt x="276" y="340"/>
                  </a:cubicBezTo>
                  <a:cubicBezTo>
                    <a:pt x="265" y="308"/>
                    <a:pt x="259" y="271"/>
                    <a:pt x="259" y="231"/>
                  </a:cubicBezTo>
                  <a:cubicBezTo>
                    <a:pt x="259" y="192"/>
                    <a:pt x="264" y="158"/>
                    <a:pt x="273" y="129"/>
                  </a:cubicBezTo>
                  <a:cubicBezTo>
                    <a:pt x="282" y="100"/>
                    <a:pt x="296" y="76"/>
                    <a:pt x="313" y="57"/>
                  </a:cubicBezTo>
                  <a:cubicBezTo>
                    <a:pt x="331" y="38"/>
                    <a:pt x="353" y="24"/>
                    <a:pt x="379" y="14"/>
                  </a:cubicBezTo>
                  <a:cubicBezTo>
                    <a:pt x="405" y="5"/>
                    <a:pt x="435" y="0"/>
                    <a:pt x="468" y="0"/>
                  </a:cubicBezTo>
                  <a:close/>
                  <a:moveTo>
                    <a:pt x="478" y="153"/>
                  </a:moveTo>
                  <a:cubicBezTo>
                    <a:pt x="462" y="153"/>
                    <a:pt x="447" y="154"/>
                    <a:pt x="435" y="158"/>
                  </a:cubicBezTo>
                  <a:cubicBezTo>
                    <a:pt x="422" y="161"/>
                    <a:pt x="411" y="166"/>
                    <a:pt x="402" y="174"/>
                  </a:cubicBezTo>
                  <a:cubicBezTo>
                    <a:pt x="394" y="182"/>
                    <a:pt x="387" y="191"/>
                    <a:pt x="382" y="203"/>
                  </a:cubicBezTo>
                  <a:cubicBezTo>
                    <a:pt x="378" y="215"/>
                    <a:pt x="375" y="230"/>
                    <a:pt x="375" y="247"/>
                  </a:cubicBezTo>
                  <a:cubicBezTo>
                    <a:pt x="375" y="267"/>
                    <a:pt x="379" y="284"/>
                    <a:pt x="387" y="300"/>
                  </a:cubicBezTo>
                  <a:cubicBezTo>
                    <a:pt x="394" y="315"/>
                    <a:pt x="405" y="329"/>
                    <a:pt x="417" y="342"/>
                  </a:cubicBezTo>
                  <a:cubicBezTo>
                    <a:pt x="430" y="354"/>
                    <a:pt x="445" y="365"/>
                    <a:pt x="462" y="374"/>
                  </a:cubicBezTo>
                  <a:cubicBezTo>
                    <a:pt x="479" y="383"/>
                    <a:pt x="497" y="390"/>
                    <a:pt x="516" y="396"/>
                  </a:cubicBezTo>
                  <a:cubicBezTo>
                    <a:pt x="535" y="402"/>
                    <a:pt x="554" y="406"/>
                    <a:pt x="573" y="409"/>
                  </a:cubicBezTo>
                  <a:cubicBezTo>
                    <a:pt x="592" y="412"/>
                    <a:pt x="611" y="413"/>
                    <a:pt x="628" y="413"/>
                  </a:cubicBezTo>
                  <a:cubicBezTo>
                    <a:pt x="645" y="413"/>
                    <a:pt x="659" y="411"/>
                    <a:pt x="672" y="408"/>
                  </a:cubicBezTo>
                  <a:cubicBezTo>
                    <a:pt x="685" y="405"/>
                    <a:pt x="696" y="399"/>
                    <a:pt x="705" y="391"/>
                  </a:cubicBezTo>
                  <a:cubicBezTo>
                    <a:pt x="714" y="384"/>
                    <a:pt x="720" y="374"/>
                    <a:pt x="725" y="362"/>
                  </a:cubicBezTo>
                  <a:cubicBezTo>
                    <a:pt x="730" y="350"/>
                    <a:pt x="732" y="336"/>
                    <a:pt x="732" y="319"/>
                  </a:cubicBezTo>
                  <a:cubicBezTo>
                    <a:pt x="732" y="299"/>
                    <a:pt x="728" y="281"/>
                    <a:pt x="721" y="266"/>
                  </a:cubicBezTo>
                  <a:cubicBezTo>
                    <a:pt x="713" y="250"/>
                    <a:pt x="703" y="236"/>
                    <a:pt x="690" y="224"/>
                  </a:cubicBezTo>
                  <a:cubicBezTo>
                    <a:pt x="676" y="212"/>
                    <a:pt x="661" y="201"/>
                    <a:pt x="644" y="192"/>
                  </a:cubicBezTo>
                  <a:cubicBezTo>
                    <a:pt x="627" y="183"/>
                    <a:pt x="609" y="176"/>
                    <a:pt x="591" y="170"/>
                  </a:cubicBezTo>
                  <a:cubicBezTo>
                    <a:pt x="572" y="164"/>
                    <a:pt x="553" y="160"/>
                    <a:pt x="533" y="157"/>
                  </a:cubicBezTo>
                  <a:cubicBezTo>
                    <a:pt x="514" y="154"/>
                    <a:pt x="496" y="153"/>
                    <a:pt x="478" y="153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70" name="Freeform 365"/>
            <p:cNvSpPr>
              <a:spLocks noEditPoints="1"/>
            </p:cNvSpPr>
            <p:nvPr/>
          </p:nvSpPr>
          <p:spPr bwMode="auto">
            <a:xfrm>
              <a:off x="1010" y="2971"/>
              <a:ext cx="27" cy="22"/>
            </a:xfrm>
            <a:custGeom>
              <a:avLst/>
              <a:gdLst>
                <a:gd name="T0" fmla="*/ 230 w 1042"/>
                <a:gd name="T1" fmla="*/ 566 h 831"/>
                <a:gd name="T2" fmla="*/ 604 w 1042"/>
                <a:gd name="T3" fmla="*/ 674 h 831"/>
                <a:gd name="T4" fmla="*/ 824 w 1042"/>
                <a:gd name="T5" fmla="*/ 685 h 831"/>
                <a:gd name="T6" fmla="*/ 948 w 1042"/>
                <a:gd name="T7" fmla="*/ 672 h 831"/>
                <a:gd name="T8" fmla="*/ 1021 w 1042"/>
                <a:gd name="T9" fmla="*/ 661 h 831"/>
                <a:gd name="T10" fmla="*/ 1039 w 1042"/>
                <a:gd name="T11" fmla="*/ 688 h 831"/>
                <a:gd name="T12" fmla="*/ 1040 w 1042"/>
                <a:gd name="T13" fmla="*/ 752 h 831"/>
                <a:gd name="T14" fmla="*/ 1032 w 1042"/>
                <a:gd name="T15" fmla="*/ 780 h 831"/>
                <a:gd name="T16" fmla="*/ 882 w 1042"/>
                <a:gd name="T17" fmla="*/ 818 h 831"/>
                <a:gd name="T18" fmla="*/ 568 w 1042"/>
                <a:gd name="T19" fmla="*/ 819 h 831"/>
                <a:gd name="T20" fmla="*/ 217 w 1042"/>
                <a:gd name="T21" fmla="*/ 709 h 831"/>
                <a:gd name="T22" fmla="*/ 11 w 1042"/>
                <a:gd name="T23" fmla="*/ 587 h 831"/>
                <a:gd name="T24" fmla="*/ 2 w 1042"/>
                <a:gd name="T25" fmla="*/ 551 h 831"/>
                <a:gd name="T26" fmla="*/ 2 w 1042"/>
                <a:gd name="T27" fmla="*/ 483 h 831"/>
                <a:gd name="T28" fmla="*/ 19 w 1042"/>
                <a:gd name="T29" fmla="*/ 456 h 831"/>
                <a:gd name="T30" fmla="*/ 740 w 1042"/>
                <a:gd name="T31" fmla="*/ 0 h 831"/>
                <a:gd name="T32" fmla="*/ 773 w 1042"/>
                <a:gd name="T33" fmla="*/ 4 h 831"/>
                <a:gd name="T34" fmla="*/ 814 w 1042"/>
                <a:gd name="T35" fmla="*/ 16 h 831"/>
                <a:gd name="T36" fmla="*/ 835 w 1042"/>
                <a:gd name="T37" fmla="*/ 39 h 831"/>
                <a:gd name="T38" fmla="*/ 828 w 1042"/>
                <a:gd name="T39" fmla="*/ 470 h 831"/>
                <a:gd name="T40" fmla="*/ 796 w 1042"/>
                <a:gd name="T41" fmla="*/ 473 h 831"/>
                <a:gd name="T42" fmla="*/ 756 w 1042"/>
                <a:gd name="T43" fmla="*/ 465 h 831"/>
                <a:gd name="T44" fmla="*/ 722 w 1042"/>
                <a:gd name="T45" fmla="*/ 447 h 831"/>
                <a:gd name="T46" fmla="*/ 716 w 1042"/>
                <a:gd name="T47" fmla="*/ 293 h 831"/>
                <a:gd name="T48" fmla="*/ 296 w 1042"/>
                <a:gd name="T49" fmla="*/ 331 h 831"/>
                <a:gd name="T50" fmla="*/ 302 w 1042"/>
                <a:gd name="T51" fmla="*/ 362 h 831"/>
                <a:gd name="T52" fmla="*/ 281 w 1042"/>
                <a:gd name="T53" fmla="*/ 369 h 831"/>
                <a:gd name="T54" fmla="*/ 230 w 1042"/>
                <a:gd name="T55" fmla="*/ 362 h 831"/>
                <a:gd name="T56" fmla="*/ 184 w 1042"/>
                <a:gd name="T57" fmla="*/ 335 h 831"/>
                <a:gd name="T58" fmla="*/ 75 w 1042"/>
                <a:gd name="T59" fmla="*/ 140 h 831"/>
                <a:gd name="T60" fmla="*/ 72 w 1042"/>
                <a:gd name="T61" fmla="*/ 109 h 831"/>
                <a:gd name="T62" fmla="*/ 72 w 1042"/>
                <a:gd name="T63" fmla="*/ 44 h 831"/>
                <a:gd name="T64" fmla="*/ 81 w 1042"/>
                <a:gd name="T65" fmla="*/ 15 h 831"/>
                <a:gd name="T66" fmla="*/ 716 w 1042"/>
                <a:gd name="T67" fmla="*/ 140 h 831"/>
                <a:gd name="T68" fmla="*/ 722 w 1042"/>
                <a:gd name="T69" fmla="*/ 4 h 8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42" h="831">
                  <a:moveTo>
                    <a:pt x="33" y="461"/>
                  </a:moveTo>
                  <a:cubicBezTo>
                    <a:pt x="99" y="502"/>
                    <a:pt x="165" y="537"/>
                    <a:pt x="230" y="566"/>
                  </a:cubicBezTo>
                  <a:cubicBezTo>
                    <a:pt x="296" y="594"/>
                    <a:pt x="360" y="617"/>
                    <a:pt x="423" y="635"/>
                  </a:cubicBezTo>
                  <a:cubicBezTo>
                    <a:pt x="485" y="653"/>
                    <a:pt x="546" y="666"/>
                    <a:pt x="604" y="674"/>
                  </a:cubicBezTo>
                  <a:cubicBezTo>
                    <a:pt x="662" y="682"/>
                    <a:pt x="716" y="686"/>
                    <a:pt x="766" y="686"/>
                  </a:cubicBezTo>
                  <a:cubicBezTo>
                    <a:pt x="784" y="686"/>
                    <a:pt x="803" y="686"/>
                    <a:pt x="824" y="685"/>
                  </a:cubicBezTo>
                  <a:cubicBezTo>
                    <a:pt x="844" y="684"/>
                    <a:pt x="865" y="682"/>
                    <a:pt x="886" y="680"/>
                  </a:cubicBezTo>
                  <a:cubicBezTo>
                    <a:pt x="907" y="678"/>
                    <a:pt x="928" y="675"/>
                    <a:pt x="948" y="672"/>
                  </a:cubicBezTo>
                  <a:cubicBezTo>
                    <a:pt x="969" y="669"/>
                    <a:pt x="988" y="666"/>
                    <a:pt x="1005" y="662"/>
                  </a:cubicBezTo>
                  <a:cubicBezTo>
                    <a:pt x="1011" y="661"/>
                    <a:pt x="1016" y="660"/>
                    <a:pt x="1021" y="661"/>
                  </a:cubicBezTo>
                  <a:cubicBezTo>
                    <a:pt x="1025" y="662"/>
                    <a:pt x="1029" y="664"/>
                    <a:pt x="1032" y="668"/>
                  </a:cubicBezTo>
                  <a:cubicBezTo>
                    <a:pt x="1035" y="672"/>
                    <a:pt x="1038" y="679"/>
                    <a:pt x="1039" y="688"/>
                  </a:cubicBezTo>
                  <a:cubicBezTo>
                    <a:pt x="1041" y="697"/>
                    <a:pt x="1042" y="709"/>
                    <a:pt x="1042" y="725"/>
                  </a:cubicBezTo>
                  <a:cubicBezTo>
                    <a:pt x="1042" y="735"/>
                    <a:pt x="1041" y="745"/>
                    <a:pt x="1040" y="752"/>
                  </a:cubicBezTo>
                  <a:cubicBezTo>
                    <a:pt x="1040" y="759"/>
                    <a:pt x="1039" y="766"/>
                    <a:pt x="1037" y="770"/>
                  </a:cubicBezTo>
                  <a:cubicBezTo>
                    <a:pt x="1036" y="775"/>
                    <a:pt x="1034" y="778"/>
                    <a:pt x="1032" y="780"/>
                  </a:cubicBezTo>
                  <a:cubicBezTo>
                    <a:pt x="1030" y="783"/>
                    <a:pt x="1027" y="784"/>
                    <a:pt x="1025" y="785"/>
                  </a:cubicBezTo>
                  <a:cubicBezTo>
                    <a:pt x="980" y="799"/>
                    <a:pt x="932" y="810"/>
                    <a:pt x="882" y="818"/>
                  </a:cubicBezTo>
                  <a:cubicBezTo>
                    <a:pt x="831" y="826"/>
                    <a:pt x="778" y="831"/>
                    <a:pt x="721" y="831"/>
                  </a:cubicBezTo>
                  <a:cubicBezTo>
                    <a:pt x="672" y="831"/>
                    <a:pt x="621" y="827"/>
                    <a:pt x="568" y="819"/>
                  </a:cubicBezTo>
                  <a:cubicBezTo>
                    <a:pt x="514" y="812"/>
                    <a:pt x="458" y="799"/>
                    <a:pt x="399" y="781"/>
                  </a:cubicBezTo>
                  <a:cubicBezTo>
                    <a:pt x="341" y="763"/>
                    <a:pt x="280" y="739"/>
                    <a:pt x="217" y="709"/>
                  </a:cubicBezTo>
                  <a:cubicBezTo>
                    <a:pt x="154" y="679"/>
                    <a:pt x="88" y="641"/>
                    <a:pt x="20" y="595"/>
                  </a:cubicBezTo>
                  <a:cubicBezTo>
                    <a:pt x="17" y="593"/>
                    <a:pt x="14" y="590"/>
                    <a:pt x="11" y="587"/>
                  </a:cubicBezTo>
                  <a:cubicBezTo>
                    <a:pt x="9" y="583"/>
                    <a:pt x="7" y="579"/>
                    <a:pt x="5" y="573"/>
                  </a:cubicBezTo>
                  <a:cubicBezTo>
                    <a:pt x="4" y="567"/>
                    <a:pt x="2" y="560"/>
                    <a:pt x="2" y="551"/>
                  </a:cubicBezTo>
                  <a:cubicBezTo>
                    <a:pt x="1" y="542"/>
                    <a:pt x="0" y="531"/>
                    <a:pt x="0" y="517"/>
                  </a:cubicBezTo>
                  <a:cubicBezTo>
                    <a:pt x="0" y="503"/>
                    <a:pt x="1" y="492"/>
                    <a:pt x="2" y="483"/>
                  </a:cubicBezTo>
                  <a:cubicBezTo>
                    <a:pt x="4" y="474"/>
                    <a:pt x="6" y="467"/>
                    <a:pt x="9" y="463"/>
                  </a:cubicBezTo>
                  <a:cubicBezTo>
                    <a:pt x="11" y="458"/>
                    <a:pt x="15" y="456"/>
                    <a:pt x="19" y="456"/>
                  </a:cubicBezTo>
                  <a:cubicBezTo>
                    <a:pt x="23" y="456"/>
                    <a:pt x="28" y="457"/>
                    <a:pt x="33" y="461"/>
                  </a:cubicBezTo>
                  <a:close/>
                  <a:moveTo>
                    <a:pt x="740" y="0"/>
                  </a:moveTo>
                  <a:cubicBezTo>
                    <a:pt x="743" y="0"/>
                    <a:pt x="748" y="1"/>
                    <a:pt x="753" y="1"/>
                  </a:cubicBezTo>
                  <a:cubicBezTo>
                    <a:pt x="759" y="2"/>
                    <a:pt x="766" y="3"/>
                    <a:pt x="773" y="4"/>
                  </a:cubicBezTo>
                  <a:cubicBezTo>
                    <a:pt x="780" y="5"/>
                    <a:pt x="787" y="7"/>
                    <a:pt x="794" y="9"/>
                  </a:cubicBezTo>
                  <a:cubicBezTo>
                    <a:pt x="801" y="11"/>
                    <a:pt x="808" y="13"/>
                    <a:pt x="814" y="16"/>
                  </a:cubicBezTo>
                  <a:cubicBezTo>
                    <a:pt x="821" y="19"/>
                    <a:pt x="826" y="23"/>
                    <a:pt x="829" y="27"/>
                  </a:cubicBezTo>
                  <a:cubicBezTo>
                    <a:pt x="833" y="31"/>
                    <a:pt x="835" y="35"/>
                    <a:pt x="835" y="39"/>
                  </a:cubicBezTo>
                  <a:lnTo>
                    <a:pt x="835" y="458"/>
                  </a:lnTo>
                  <a:cubicBezTo>
                    <a:pt x="835" y="463"/>
                    <a:pt x="833" y="467"/>
                    <a:pt x="828" y="470"/>
                  </a:cubicBezTo>
                  <a:cubicBezTo>
                    <a:pt x="824" y="472"/>
                    <a:pt x="818" y="474"/>
                    <a:pt x="809" y="474"/>
                  </a:cubicBezTo>
                  <a:cubicBezTo>
                    <a:pt x="806" y="474"/>
                    <a:pt x="802" y="473"/>
                    <a:pt x="796" y="473"/>
                  </a:cubicBezTo>
                  <a:cubicBezTo>
                    <a:pt x="791" y="472"/>
                    <a:pt x="785" y="471"/>
                    <a:pt x="778" y="470"/>
                  </a:cubicBezTo>
                  <a:cubicBezTo>
                    <a:pt x="771" y="469"/>
                    <a:pt x="764" y="467"/>
                    <a:pt x="756" y="465"/>
                  </a:cubicBezTo>
                  <a:cubicBezTo>
                    <a:pt x="749" y="462"/>
                    <a:pt x="742" y="460"/>
                    <a:pt x="736" y="457"/>
                  </a:cubicBezTo>
                  <a:cubicBezTo>
                    <a:pt x="731" y="454"/>
                    <a:pt x="726" y="451"/>
                    <a:pt x="722" y="447"/>
                  </a:cubicBezTo>
                  <a:cubicBezTo>
                    <a:pt x="718" y="443"/>
                    <a:pt x="716" y="438"/>
                    <a:pt x="716" y="433"/>
                  </a:cubicBezTo>
                  <a:lnTo>
                    <a:pt x="716" y="293"/>
                  </a:lnTo>
                  <a:lnTo>
                    <a:pt x="229" y="195"/>
                  </a:lnTo>
                  <a:lnTo>
                    <a:pt x="296" y="331"/>
                  </a:lnTo>
                  <a:cubicBezTo>
                    <a:pt x="300" y="339"/>
                    <a:pt x="302" y="346"/>
                    <a:pt x="303" y="351"/>
                  </a:cubicBezTo>
                  <a:cubicBezTo>
                    <a:pt x="304" y="356"/>
                    <a:pt x="304" y="360"/>
                    <a:pt x="302" y="362"/>
                  </a:cubicBezTo>
                  <a:cubicBezTo>
                    <a:pt x="301" y="365"/>
                    <a:pt x="299" y="367"/>
                    <a:pt x="295" y="368"/>
                  </a:cubicBezTo>
                  <a:cubicBezTo>
                    <a:pt x="292" y="369"/>
                    <a:pt x="287" y="369"/>
                    <a:pt x="281" y="369"/>
                  </a:cubicBezTo>
                  <a:cubicBezTo>
                    <a:pt x="276" y="369"/>
                    <a:pt x="268" y="369"/>
                    <a:pt x="259" y="368"/>
                  </a:cubicBezTo>
                  <a:cubicBezTo>
                    <a:pt x="250" y="367"/>
                    <a:pt x="240" y="365"/>
                    <a:pt x="230" y="362"/>
                  </a:cubicBezTo>
                  <a:cubicBezTo>
                    <a:pt x="220" y="360"/>
                    <a:pt x="211" y="356"/>
                    <a:pt x="203" y="352"/>
                  </a:cubicBezTo>
                  <a:cubicBezTo>
                    <a:pt x="194" y="347"/>
                    <a:pt x="188" y="341"/>
                    <a:pt x="184" y="335"/>
                  </a:cubicBezTo>
                  <a:lnTo>
                    <a:pt x="79" y="149"/>
                  </a:lnTo>
                  <a:cubicBezTo>
                    <a:pt x="77" y="146"/>
                    <a:pt x="76" y="143"/>
                    <a:pt x="75" y="140"/>
                  </a:cubicBezTo>
                  <a:cubicBezTo>
                    <a:pt x="74" y="137"/>
                    <a:pt x="73" y="133"/>
                    <a:pt x="73" y="128"/>
                  </a:cubicBezTo>
                  <a:cubicBezTo>
                    <a:pt x="72" y="123"/>
                    <a:pt x="72" y="117"/>
                    <a:pt x="72" y="109"/>
                  </a:cubicBezTo>
                  <a:cubicBezTo>
                    <a:pt x="71" y="101"/>
                    <a:pt x="71" y="91"/>
                    <a:pt x="71" y="79"/>
                  </a:cubicBezTo>
                  <a:cubicBezTo>
                    <a:pt x="71" y="65"/>
                    <a:pt x="72" y="53"/>
                    <a:pt x="72" y="44"/>
                  </a:cubicBezTo>
                  <a:cubicBezTo>
                    <a:pt x="73" y="35"/>
                    <a:pt x="74" y="28"/>
                    <a:pt x="75" y="23"/>
                  </a:cubicBezTo>
                  <a:cubicBezTo>
                    <a:pt x="77" y="19"/>
                    <a:pt x="78" y="16"/>
                    <a:pt x="81" y="15"/>
                  </a:cubicBezTo>
                  <a:cubicBezTo>
                    <a:pt x="83" y="15"/>
                    <a:pt x="86" y="15"/>
                    <a:pt x="90" y="15"/>
                  </a:cubicBezTo>
                  <a:lnTo>
                    <a:pt x="716" y="140"/>
                  </a:lnTo>
                  <a:lnTo>
                    <a:pt x="716" y="15"/>
                  </a:lnTo>
                  <a:cubicBezTo>
                    <a:pt x="716" y="10"/>
                    <a:pt x="718" y="6"/>
                    <a:pt x="722" y="4"/>
                  </a:cubicBezTo>
                  <a:cubicBezTo>
                    <a:pt x="726" y="1"/>
                    <a:pt x="732" y="0"/>
                    <a:pt x="740" y="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71" name="Freeform 366"/>
            <p:cNvSpPr>
              <a:spLocks/>
            </p:cNvSpPr>
            <p:nvPr/>
          </p:nvSpPr>
          <p:spPr bwMode="auto">
            <a:xfrm>
              <a:off x="1023" y="2960"/>
              <a:ext cx="3" cy="8"/>
            </a:xfrm>
            <a:custGeom>
              <a:avLst/>
              <a:gdLst>
                <a:gd name="T0" fmla="*/ 26 w 121"/>
                <a:gd name="T1" fmla="*/ 0 h 307"/>
                <a:gd name="T2" fmla="*/ 39 w 121"/>
                <a:gd name="T3" fmla="*/ 1 h 307"/>
                <a:gd name="T4" fmla="*/ 58 w 121"/>
                <a:gd name="T5" fmla="*/ 4 h 307"/>
                <a:gd name="T6" fmla="*/ 80 w 121"/>
                <a:gd name="T7" fmla="*/ 10 h 307"/>
                <a:gd name="T8" fmla="*/ 100 w 121"/>
                <a:gd name="T9" fmla="*/ 18 h 307"/>
                <a:gd name="T10" fmla="*/ 115 w 121"/>
                <a:gd name="T11" fmla="*/ 29 h 307"/>
                <a:gd name="T12" fmla="*/ 121 w 121"/>
                <a:gd name="T13" fmla="*/ 44 h 307"/>
                <a:gd name="T14" fmla="*/ 121 w 121"/>
                <a:gd name="T15" fmla="*/ 288 h 307"/>
                <a:gd name="T16" fmla="*/ 115 w 121"/>
                <a:gd name="T17" fmla="*/ 303 h 307"/>
                <a:gd name="T18" fmla="*/ 94 w 121"/>
                <a:gd name="T19" fmla="*/ 307 h 307"/>
                <a:gd name="T20" fmla="*/ 80 w 121"/>
                <a:gd name="T21" fmla="*/ 307 h 307"/>
                <a:gd name="T22" fmla="*/ 61 w 121"/>
                <a:gd name="T23" fmla="*/ 304 h 307"/>
                <a:gd name="T24" fmla="*/ 40 w 121"/>
                <a:gd name="T25" fmla="*/ 298 h 307"/>
                <a:gd name="T26" fmla="*/ 20 w 121"/>
                <a:gd name="T27" fmla="*/ 290 h 307"/>
                <a:gd name="T28" fmla="*/ 6 w 121"/>
                <a:gd name="T29" fmla="*/ 279 h 307"/>
                <a:gd name="T30" fmla="*/ 0 w 121"/>
                <a:gd name="T31" fmla="*/ 264 h 307"/>
                <a:gd name="T32" fmla="*/ 0 w 121"/>
                <a:gd name="T33" fmla="*/ 20 h 307"/>
                <a:gd name="T34" fmla="*/ 7 w 121"/>
                <a:gd name="T35" fmla="*/ 5 h 307"/>
                <a:gd name="T36" fmla="*/ 26 w 121"/>
                <a:gd name="T37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1" h="307">
                  <a:moveTo>
                    <a:pt x="26" y="0"/>
                  </a:moveTo>
                  <a:cubicBezTo>
                    <a:pt x="29" y="0"/>
                    <a:pt x="33" y="0"/>
                    <a:pt x="39" y="1"/>
                  </a:cubicBezTo>
                  <a:cubicBezTo>
                    <a:pt x="45" y="2"/>
                    <a:pt x="51" y="3"/>
                    <a:pt x="58" y="4"/>
                  </a:cubicBezTo>
                  <a:cubicBezTo>
                    <a:pt x="65" y="6"/>
                    <a:pt x="72" y="8"/>
                    <a:pt x="80" y="10"/>
                  </a:cubicBezTo>
                  <a:cubicBezTo>
                    <a:pt x="87" y="12"/>
                    <a:pt x="94" y="15"/>
                    <a:pt x="100" y="18"/>
                  </a:cubicBezTo>
                  <a:cubicBezTo>
                    <a:pt x="106" y="21"/>
                    <a:pt x="111" y="25"/>
                    <a:pt x="115" y="29"/>
                  </a:cubicBezTo>
                  <a:cubicBezTo>
                    <a:pt x="119" y="34"/>
                    <a:pt x="121" y="39"/>
                    <a:pt x="121" y="44"/>
                  </a:cubicBezTo>
                  <a:lnTo>
                    <a:pt x="121" y="288"/>
                  </a:lnTo>
                  <a:cubicBezTo>
                    <a:pt x="121" y="295"/>
                    <a:pt x="119" y="300"/>
                    <a:pt x="115" y="303"/>
                  </a:cubicBezTo>
                  <a:cubicBezTo>
                    <a:pt x="111" y="306"/>
                    <a:pt x="104" y="307"/>
                    <a:pt x="94" y="307"/>
                  </a:cubicBezTo>
                  <a:cubicBezTo>
                    <a:pt x="91" y="307"/>
                    <a:pt x="86" y="307"/>
                    <a:pt x="80" y="307"/>
                  </a:cubicBezTo>
                  <a:cubicBezTo>
                    <a:pt x="74" y="306"/>
                    <a:pt x="68" y="305"/>
                    <a:pt x="61" y="304"/>
                  </a:cubicBezTo>
                  <a:cubicBezTo>
                    <a:pt x="54" y="303"/>
                    <a:pt x="47" y="301"/>
                    <a:pt x="40" y="298"/>
                  </a:cubicBezTo>
                  <a:cubicBezTo>
                    <a:pt x="33" y="296"/>
                    <a:pt x="26" y="293"/>
                    <a:pt x="20" y="290"/>
                  </a:cubicBezTo>
                  <a:cubicBezTo>
                    <a:pt x="14" y="287"/>
                    <a:pt x="9" y="283"/>
                    <a:pt x="6" y="279"/>
                  </a:cubicBezTo>
                  <a:cubicBezTo>
                    <a:pt x="2" y="275"/>
                    <a:pt x="0" y="270"/>
                    <a:pt x="0" y="264"/>
                  </a:cubicBezTo>
                  <a:lnTo>
                    <a:pt x="0" y="20"/>
                  </a:lnTo>
                  <a:cubicBezTo>
                    <a:pt x="0" y="13"/>
                    <a:pt x="3" y="7"/>
                    <a:pt x="7" y="5"/>
                  </a:cubicBezTo>
                  <a:cubicBezTo>
                    <a:pt x="12" y="2"/>
                    <a:pt x="18" y="0"/>
                    <a:pt x="26" y="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72" name="Freeform 367"/>
            <p:cNvSpPr>
              <a:spLocks noEditPoints="1"/>
            </p:cNvSpPr>
            <p:nvPr/>
          </p:nvSpPr>
          <p:spPr bwMode="auto">
            <a:xfrm>
              <a:off x="1010" y="2935"/>
              <a:ext cx="27" cy="23"/>
            </a:xfrm>
            <a:custGeom>
              <a:avLst/>
              <a:gdLst>
                <a:gd name="T0" fmla="*/ 103 w 1042"/>
                <a:gd name="T1" fmla="*/ 298 h 884"/>
                <a:gd name="T2" fmla="*/ 126 w 1042"/>
                <a:gd name="T3" fmla="*/ 299 h 884"/>
                <a:gd name="T4" fmla="*/ 159 w 1042"/>
                <a:gd name="T5" fmla="*/ 306 h 884"/>
                <a:gd name="T6" fmla="*/ 197 w 1042"/>
                <a:gd name="T7" fmla="*/ 318 h 884"/>
                <a:gd name="T8" fmla="*/ 236 w 1042"/>
                <a:gd name="T9" fmla="*/ 337 h 884"/>
                <a:gd name="T10" fmla="*/ 814 w 1042"/>
                <a:gd name="T11" fmla="*/ 702 h 884"/>
                <a:gd name="T12" fmla="*/ 826 w 1042"/>
                <a:gd name="T13" fmla="*/ 714 h 884"/>
                <a:gd name="T14" fmla="*/ 834 w 1042"/>
                <a:gd name="T15" fmla="*/ 732 h 884"/>
                <a:gd name="T16" fmla="*/ 837 w 1042"/>
                <a:gd name="T17" fmla="*/ 760 h 884"/>
                <a:gd name="T18" fmla="*/ 838 w 1042"/>
                <a:gd name="T19" fmla="*/ 799 h 884"/>
                <a:gd name="T20" fmla="*/ 836 w 1042"/>
                <a:gd name="T21" fmla="*/ 848 h 884"/>
                <a:gd name="T22" fmla="*/ 830 w 1042"/>
                <a:gd name="T23" fmla="*/ 875 h 884"/>
                <a:gd name="T24" fmla="*/ 818 w 1042"/>
                <a:gd name="T25" fmla="*/ 883 h 884"/>
                <a:gd name="T26" fmla="*/ 801 w 1042"/>
                <a:gd name="T27" fmla="*/ 877 h 884"/>
                <a:gd name="T28" fmla="*/ 210 w 1042"/>
                <a:gd name="T29" fmla="*/ 490 h 884"/>
                <a:gd name="T30" fmla="*/ 210 w 1042"/>
                <a:gd name="T31" fmla="*/ 805 h 884"/>
                <a:gd name="T32" fmla="*/ 203 w 1042"/>
                <a:gd name="T33" fmla="*/ 817 h 884"/>
                <a:gd name="T34" fmla="*/ 183 w 1042"/>
                <a:gd name="T35" fmla="*/ 820 h 884"/>
                <a:gd name="T36" fmla="*/ 169 w 1042"/>
                <a:gd name="T37" fmla="*/ 819 h 884"/>
                <a:gd name="T38" fmla="*/ 147 w 1042"/>
                <a:gd name="T39" fmla="*/ 816 h 884"/>
                <a:gd name="T40" fmla="*/ 123 w 1042"/>
                <a:gd name="T41" fmla="*/ 810 h 884"/>
                <a:gd name="T42" fmla="*/ 100 w 1042"/>
                <a:gd name="T43" fmla="*/ 802 h 884"/>
                <a:gd name="T44" fmla="*/ 83 w 1042"/>
                <a:gd name="T45" fmla="*/ 791 h 884"/>
                <a:gd name="T46" fmla="*/ 77 w 1042"/>
                <a:gd name="T47" fmla="*/ 778 h 884"/>
                <a:gd name="T48" fmla="*/ 77 w 1042"/>
                <a:gd name="T49" fmla="*/ 326 h 884"/>
                <a:gd name="T50" fmla="*/ 83 w 1042"/>
                <a:gd name="T51" fmla="*/ 304 h 884"/>
                <a:gd name="T52" fmla="*/ 103 w 1042"/>
                <a:gd name="T53" fmla="*/ 298 h 884"/>
                <a:gd name="T54" fmla="*/ 1008 w 1042"/>
                <a:gd name="T55" fmla="*/ 369 h 884"/>
                <a:gd name="T56" fmla="*/ 811 w 1042"/>
                <a:gd name="T57" fmla="*/ 265 h 884"/>
                <a:gd name="T58" fmla="*/ 619 w 1042"/>
                <a:gd name="T59" fmla="*/ 195 h 884"/>
                <a:gd name="T60" fmla="*/ 438 w 1042"/>
                <a:gd name="T61" fmla="*/ 155 h 884"/>
                <a:gd name="T62" fmla="*/ 276 w 1042"/>
                <a:gd name="T63" fmla="*/ 143 h 884"/>
                <a:gd name="T64" fmla="*/ 218 w 1042"/>
                <a:gd name="T65" fmla="*/ 145 h 884"/>
                <a:gd name="T66" fmla="*/ 155 w 1042"/>
                <a:gd name="T67" fmla="*/ 150 h 884"/>
                <a:gd name="T68" fmla="*/ 93 w 1042"/>
                <a:gd name="T69" fmla="*/ 158 h 884"/>
                <a:gd name="T70" fmla="*/ 37 w 1042"/>
                <a:gd name="T71" fmla="*/ 169 h 884"/>
                <a:gd name="T72" fmla="*/ 21 w 1042"/>
                <a:gd name="T73" fmla="*/ 170 h 884"/>
                <a:gd name="T74" fmla="*/ 9 w 1042"/>
                <a:gd name="T75" fmla="*/ 162 h 884"/>
                <a:gd name="T76" fmla="*/ 2 w 1042"/>
                <a:gd name="T77" fmla="*/ 142 h 884"/>
                <a:gd name="T78" fmla="*/ 0 w 1042"/>
                <a:gd name="T79" fmla="*/ 105 h 884"/>
                <a:gd name="T80" fmla="*/ 1 w 1042"/>
                <a:gd name="T81" fmla="*/ 78 h 884"/>
                <a:gd name="T82" fmla="*/ 5 w 1042"/>
                <a:gd name="T83" fmla="*/ 60 h 884"/>
                <a:gd name="T84" fmla="*/ 10 w 1042"/>
                <a:gd name="T85" fmla="*/ 50 h 884"/>
                <a:gd name="T86" fmla="*/ 17 w 1042"/>
                <a:gd name="T87" fmla="*/ 45 h 884"/>
                <a:gd name="T88" fmla="*/ 160 w 1042"/>
                <a:gd name="T89" fmla="*/ 12 h 884"/>
                <a:gd name="T90" fmla="*/ 321 w 1042"/>
                <a:gd name="T91" fmla="*/ 0 h 884"/>
                <a:gd name="T92" fmla="*/ 474 w 1042"/>
                <a:gd name="T93" fmla="*/ 11 h 884"/>
                <a:gd name="T94" fmla="*/ 642 w 1042"/>
                <a:gd name="T95" fmla="*/ 49 h 884"/>
                <a:gd name="T96" fmla="*/ 825 w 1042"/>
                <a:gd name="T97" fmla="*/ 121 h 884"/>
                <a:gd name="T98" fmla="*/ 1021 w 1042"/>
                <a:gd name="T99" fmla="*/ 235 h 884"/>
                <a:gd name="T100" fmla="*/ 1030 w 1042"/>
                <a:gd name="T101" fmla="*/ 244 h 884"/>
                <a:gd name="T102" fmla="*/ 1037 w 1042"/>
                <a:gd name="T103" fmla="*/ 257 h 884"/>
                <a:gd name="T104" fmla="*/ 1040 w 1042"/>
                <a:gd name="T105" fmla="*/ 279 h 884"/>
                <a:gd name="T106" fmla="*/ 1042 w 1042"/>
                <a:gd name="T107" fmla="*/ 313 h 884"/>
                <a:gd name="T108" fmla="*/ 1039 w 1042"/>
                <a:gd name="T109" fmla="*/ 348 h 884"/>
                <a:gd name="T110" fmla="*/ 1033 w 1042"/>
                <a:gd name="T111" fmla="*/ 367 h 884"/>
                <a:gd name="T112" fmla="*/ 1023 w 1042"/>
                <a:gd name="T113" fmla="*/ 374 h 884"/>
                <a:gd name="T114" fmla="*/ 1008 w 1042"/>
                <a:gd name="T115" fmla="*/ 369 h 8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042" h="884">
                  <a:moveTo>
                    <a:pt x="103" y="298"/>
                  </a:moveTo>
                  <a:cubicBezTo>
                    <a:pt x="108" y="298"/>
                    <a:pt x="116" y="298"/>
                    <a:pt x="126" y="299"/>
                  </a:cubicBezTo>
                  <a:cubicBezTo>
                    <a:pt x="136" y="301"/>
                    <a:pt x="147" y="303"/>
                    <a:pt x="159" y="306"/>
                  </a:cubicBezTo>
                  <a:cubicBezTo>
                    <a:pt x="171" y="309"/>
                    <a:pt x="184" y="313"/>
                    <a:pt x="197" y="318"/>
                  </a:cubicBezTo>
                  <a:cubicBezTo>
                    <a:pt x="211" y="323"/>
                    <a:pt x="223" y="329"/>
                    <a:pt x="236" y="337"/>
                  </a:cubicBezTo>
                  <a:lnTo>
                    <a:pt x="814" y="702"/>
                  </a:lnTo>
                  <a:cubicBezTo>
                    <a:pt x="819" y="705"/>
                    <a:pt x="823" y="710"/>
                    <a:pt x="826" y="714"/>
                  </a:cubicBezTo>
                  <a:cubicBezTo>
                    <a:pt x="829" y="719"/>
                    <a:pt x="832" y="725"/>
                    <a:pt x="834" y="732"/>
                  </a:cubicBezTo>
                  <a:cubicBezTo>
                    <a:pt x="836" y="740"/>
                    <a:pt x="837" y="749"/>
                    <a:pt x="837" y="760"/>
                  </a:cubicBezTo>
                  <a:cubicBezTo>
                    <a:pt x="838" y="770"/>
                    <a:pt x="838" y="783"/>
                    <a:pt x="838" y="799"/>
                  </a:cubicBezTo>
                  <a:cubicBezTo>
                    <a:pt x="838" y="820"/>
                    <a:pt x="838" y="836"/>
                    <a:pt x="836" y="848"/>
                  </a:cubicBezTo>
                  <a:cubicBezTo>
                    <a:pt x="835" y="861"/>
                    <a:pt x="833" y="869"/>
                    <a:pt x="830" y="875"/>
                  </a:cubicBezTo>
                  <a:cubicBezTo>
                    <a:pt x="826" y="881"/>
                    <a:pt x="823" y="884"/>
                    <a:pt x="818" y="883"/>
                  </a:cubicBezTo>
                  <a:cubicBezTo>
                    <a:pt x="814" y="883"/>
                    <a:pt x="808" y="881"/>
                    <a:pt x="801" y="877"/>
                  </a:cubicBezTo>
                  <a:lnTo>
                    <a:pt x="210" y="490"/>
                  </a:lnTo>
                  <a:lnTo>
                    <a:pt x="210" y="805"/>
                  </a:lnTo>
                  <a:cubicBezTo>
                    <a:pt x="210" y="811"/>
                    <a:pt x="208" y="814"/>
                    <a:pt x="203" y="817"/>
                  </a:cubicBezTo>
                  <a:cubicBezTo>
                    <a:pt x="199" y="819"/>
                    <a:pt x="192" y="820"/>
                    <a:pt x="183" y="820"/>
                  </a:cubicBezTo>
                  <a:cubicBezTo>
                    <a:pt x="180" y="820"/>
                    <a:pt x="175" y="820"/>
                    <a:pt x="169" y="819"/>
                  </a:cubicBezTo>
                  <a:cubicBezTo>
                    <a:pt x="162" y="819"/>
                    <a:pt x="155" y="818"/>
                    <a:pt x="147" y="816"/>
                  </a:cubicBezTo>
                  <a:cubicBezTo>
                    <a:pt x="139" y="815"/>
                    <a:pt x="131" y="813"/>
                    <a:pt x="123" y="810"/>
                  </a:cubicBezTo>
                  <a:cubicBezTo>
                    <a:pt x="115" y="808"/>
                    <a:pt x="107" y="805"/>
                    <a:pt x="100" y="802"/>
                  </a:cubicBezTo>
                  <a:cubicBezTo>
                    <a:pt x="93" y="799"/>
                    <a:pt x="87" y="795"/>
                    <a:pt x="83" y="791"/>
                  </a:cubicBezTo>
                  <a:cubicBezTo>
                    <a:pt x="79" y="787"/>
                    <a:pt x="77" y="783"/>
                    <a:pt x="77" y="778"/>
                  </a:cubicBezTo>
                  <a:lnTo>
                    <a:pt x="77" y="326"/>
                  </a:lnTo>
                  <a:cubicBezTo>
                    <a:pt x="77" y="315"/>
                    <a:pt x="79" y="307"/>
                    <a:pt x="83" y="304"/>
                  </a:cubicBezTo>
                  <a:cubicBezTo>
                    <a:pt x="87" y="300"/>
                    <a:pt x="94" y="298"/>
                    <a:pt x="103" y="298"/>
                  </a:cubicBezTo>
                  <a:close/>
                  <a:moveTo>
                    <a:pt x="1008" y="369"/>
                  </a:moveTo>
                  <a:cubicBezTo>
                    <a:pt x="943" y="328"/>
                    <a:pt x="877" y="293"/>
                    <a:pt x="811" y="265"/>
                  </a:cubicBezTo>
                  <a:cubicBezTo>
                    <a:pt x="746" y="236"/>
                    <a:pt x="682" y="213"/>
                    <a:pt x="619" y="195"/>
                  </a:cubicBezTo>
                  <a:cubicBezTo>
                    <a:pt x="556" y="177"/>
                    <a:pt x="496" y="164"/>
                    <a:pt x="438" y="155"/>
                  </a:cubicBezTo>
                  <a:cubicBezTo>
                    <a:pt x="380" y="147"/>
                    <a:pt x="326" y="143"/>
                    <a:pt x="276" y="143"/>
                  </a:cubicBezTo>
                  <a:cubicBezTo>
                    <a:pt x="258" y="143"/>
                    <a:pt x="239" y="144"/>
                    <a:pt x="218" y="145"/>
                  </a:cubicBezTo>
                  <a:cubicBezTo>
                    <a:pt x="197" y="146"/>
                    <a:pt x="176" y="148"/>
                    <a:pt x="155" y="150"/>
                  </a:cubicBezTo>
                  <a:cubicBezTo>
                    <a:pt x="134" y="152"/>
                    <a:pt x="113" y="155"/>
                    <a:pt x="93" y="158"/>
                  </a:cubicBezTo>
                  <a:cubicBezTo>
                    <a:pt x="73" y="161"/>
                    <a:pt x="55" y="165"/>
                    <a:pt x="37" y="169"/>
                  </a:cubicBezTo>
                  <a:cubicBezTo>
                    <a:pt x="31" y="170"/>
                    <a:pt x="26" y="170"/>
                    <a:pt x="21" y="170"/>
                  </a:cubicBezTo>
                  <a:cubicBezTo>
                    <a:pt x="16" y="169"/>
                    <a:pt x="12" y="166"/>
                    <a:pt x="9" y="162"/>
                  </a:cubicBezTo>
                  <a:cubicBezTo>
                    <a:pt x="6" y="158"/>
                    <a:pt x="4" y="151"/>
                    <a:pt x="2" y="142"/>
                  </a:cubicBezTo>
                  <a:cubicBezTo>
                    <a:pt x="1" y="134"/>
                    <a:pt x="0" y="121"/>
                    <a:pt x="0" y="105"/>
                  </a:cubicBezTo>
                  <a:cubicBezTo>
                    <a:pt x="0" y="94"/>
                    <a:pt x="1" y="85"/>
                    <a:pt x="1" y="78"/>
                  </a:cubicBezTo>
                  <a:cubicBezTo>
                    <a:pt x="2" y="71"/>
                    <a:pt x="3" y="65"/>
                    <a:pt x="5" y="60"/>
                  </a:cubicBezTo>
                  <a:cubicBezTo>
                    <a:pt x="6" y="55"/>
                    <a:pt x="8" y="52"/>
                    <a:pt x="10" y="50"/>
                  </a:cubicBezTo>
                  <a:cubicBezTo>
                    <a:pt x="12" y="48"/>
                    <a:pt x="14" y="46"/>
                    <a:pt x="17" y="45"/>
                  </a:cubicBezTo>
                  <a:cubicBezTo>
                    <a:pt x="62" y="32"/>
                    <a:pt x="109" y="21"/>
                    <a:pt x="160" y="12"/>
                  </a:cubicBezTo>
                  <a:cubicBezTo>
                    <a:pt x="210" y="4"/>
                    <a:pt x="264" y="0"/>
                    <a:pt x="321" y="0"/>
                  </a:cubicBezTo>
                  <a:cubicBezTo>
                    <a:pt x="370" y="0"/>
                    <a:pt x="421" y="3"/>
                    <a:pt x="474" y="11"/>
                  </a:cubicBezTo>
                  <a:cubicBezTo>
                    <a:pt x="528" y="18"/>
                    <a:pt x="584" y="31"/>
                    <a:pt x="642" y="49"/>
                  </a:cubicBezTo>
                  <a:cubicBezTo>
                    <a:pt x="701" y="67"/>
                    <a:pt x="762" y="91"/>
                    <a:pt x="825" y="121"/>
                  </a:cubicBezTo>
                  <a:cubicBezTo>
                    <a:pt x="888" y="151"/>
                    <a:pt x="954" y="189"/>
                    <a:pt x="1021" y="235"/>
                  </a:cubicBezTo>
                  <a:cubicBezTo>
                    <a:pt x="1025" y="237"/>
                    <a:pt x="1028" y="240"/>
                    <a:pt x="1030" y="244"/>
                  </a:cubicBezTo>
                  <a:cubicBezTo>
                    <a:pt x="1033" y="247"/>
                    <a:pt x="1035" y="251"/>
                    <a:pt x="1037" y="257"/>
                  </a:cubicBezTo>
                  <a:cubicBezTo>
                    <a:pt x="1038" y="263"/>
                    <a:pt x="1040" y="270"/>
                    <a:pt x="1040" y="279"/>
                  </a:cubicBezTo>
                  <a:cubicBezTo>
                    <a:pt x="1041" y="288"/>
                    <a:pt x="1042" y="299"/>
                    <a:pt x="1042" y="313"/>
                  </a:cubicBezTo>
                  <a:cubicBezTo>
                    <a:pt x="1042" y="328"/>
                    <a:pt x="1041" y="339"/>
                    <a:pt x="1039" y="348"/>
                  </a:cubicBezTo>
                  <a:cubicBezTo>
                    <a:pt x="1038" y="356"/>
                    <a:pt x="1036" y="363"/>
                    <a:pt x="1033" y="367"/>
                  </a:cubicBezTo>
                  <a:cubicBezTo>
                    <a:pt x="1030" y="372"/>
                    <a:pt x="1027" y="374"/>
                    <a:pt x="1023" y="374"/>
                  </a:cubicBezTo>
                  <a:cubicBezTo>
                    <a:pt x="1019" y="374"/>
                    <a:pt x="1014" y="372"/>
                    <a:pt x="1008" y="369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sp>
        <p:nvSpPr>
          <p:cNvPr id="373" name="Καμπύλο αριστερό βέλος 372"/>
          <p:cNvSpPr/>
          <p:nvPr/>
        </p:nvSpPr>
        <p:spPr>
          <a:xfrm flipH="1" flipV="1">
            <a:off x="665017" y="624110"/>
            <a:ext cx="1637534" cy="51942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graphicFrame>
        <p:nvGraphicFramePr>
          <p:cNvPr id="377" name="Διάγραμμα 376"/>
          <p:cNvGraphicFramePr/>
          <p:nvPr>
            <p:extLst>
              <p:ext uri="{D42A27DB-BD31-4B8C-83A1-F6EECF244321}">
                <p14:modId xmlns:p14="http://schemas.microsoft.com/office/powerpoint/2010/main" val="2250083519"/>
              </p:ext>
            </p:extLst>
          </p:nvPr>
        </p:nvGraphicFramePr>
        <p:xfrm>
          <a:off x="4436533" y="1467825"/>
          <a:ext cx="6854529" cy="4797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74" name="Εικόνα 373" descr="IEP2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2871" y="163554"/>
            <a:ext cx="4267587" cy="5785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376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843715"/>
          </a:xfrm>
        </p:spPr>
        <p:txBody>
          <a:bodyPr/>
          <a:lstStyle/>
          <a:p>
            <a:r>
              <a:rPr lang="el-GR" dirty="0" smtClean="0"/>
              <a:t>Θέμα Δ’ Γλώσσα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grpSp>
        <p:nvGrpSpPr>
          <p:cNvPr id="8" name="Group 4"/>
          <p:cNvGrpSpPr>
            <a:grpSpLocks noChangeAspect="1"/>
          </p:cNvGrpSpPr>
          <p:nvPr/>
        </p:nvGrpSpPr>
        <p:grpSpPr bwMode="auto">
          <a:xfrm>
            <a:off x="1449388" y="4508500"/>
            <a:ext cx="2647599" cy="2165350"/>
            <a:chOff x="913" y="2840"/>
            <a:chExt cx="2464" cy="1364"/>
          </a:xfrm>
        </p:grpSpPr>
        <p:sp>
          <p:nvSpPr>
            <p:cNvPr id="9" name="AutoShape 3"/>
            <p:cNvSpPr>
              <a:spLocks noChangeAspect="1" noChangeArrowheads="1" noTextEdit="1"/>
            </p:cNvSpPr>
            <p:nvPr/>
          </p:nvSpPr>
          <p:spPr bwMode="auto">
            <a:xfrm>
              <a:off x="913" y="2840"/>
              <a:ext cx="2464" cy="1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grpSp>
          <p:nvGrpSpPr>
            <p:cNvPr id="10" name="Group 205"/>
            <p:cNvGrpSpPr>
              <a:grpSpLocks/>
            </p:cNvGrpSpPr>
            <p:nvPr/>
          </p:nvGrpSpPr>
          <p:grpSpPr bwMode="auto">
            <a:xfrm>
              <a:off x="946" y="2840"/>
              <a:ext cx="2361" cy="1018"/>
              <a:chOff x="946" y="2840"/>
              <a:chExt cx="2361" cy="1018"/>
            </a:xfrm>
          </p:grpSpPr>
          <p:sp>
            <p:nvSpPr>
              <p:cNvPr id="173" name="Rectangle 5"/>
              <p:cNvSpPr>
                <a:spLocks noChangeArrowheads="1"/>
              </p:cNvSpPr>
              <p:nvPr/>
            </p:nvSpPr>
            <p:spPr bwMode="auto">
              <a:xfrm>
                <a:off x="948" y="2842"/>
                <a:ext cx="133" cy="84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76" name="Rectangle 8"/>
              <p:cNvSpPr>
                <a:spLocks noChangeArrowheads="1"/>
              </p:cNvSpPr>
              <p:nvPr/>
            </p:nvSpPr>
            <p:spPr bwMode="auto">
              <a:xfrm flipH="1" flipV="1">
                <a:off x="1067" y="2924"/>
                <a:ext cx="2138" cy="338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74" name="Rectangle 6"/>
              <p:cNvSpPr>
                <a:spLocks noChangeArrowheads="1"/>
              </p:cNvSpPr>
              <p:nvPr/>
            </p:nvSpPr>
            <p:spPr bwMode="auto">
              <a:xfrm>
                <a:off x="948" y="2849"/>
                <a:ext cx="119" cy="3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75" name="Rectangle 7"/>
              <p:cNvSpPr>
                <a:spLocks noChangeArrowheads="1"/>
              </p:cNvSpPr>
              <p:nvPr/>
            </p:nvSpPr>
            <p:spPr bwMode="auto">
              <a:xfrm>
                <a:off x="971" y="2849"/>
                <a:ext cx="11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Βαθμό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7" name="Rectangle 9"/>
              <p:cNvSpPr>
                <a:spLocks noChangeArrowheads="1"/>
              </p:cNvSpPr>
              <p:nvPr/>
            </p:nvSpPr>
            <p:spPr bwMode="auto">
              <a:xfrm>
                <a:off x="1008" y="2887"/>
                <a:ext cx="30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ς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8" name="Rectangle 10"/>
              <p:cNvSpPr>
                <a:spLocks noChangeArrowheads="1"/>
              </p:cNvSpPr>
              <p:nvPr/>
            </p:nvSpPr>
            <p:spPr bwMode="auto">
              <a:xfrm>
                <a:off x="1021" y="2880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9" name="Rectangle 11"/>
              <p:cNvSpPr>
                <a:spLocks noChangeArrowheads="1"/>
              </p:cNvSpPr>
              <p:nvPr/>
            </p:nvSpPr>
            <p:spPr bwMode="auto">
              <a:xfrm>
                <a:off x="1082" y="2842"/>
                <a:ext cx="176" cy="84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80" name="Rectangle 12"/>
              <p:cNvSpPr>
                <a:spLocks noChangeArrowheads="1"/>
              </p:cNvSpPr>
              <p:nvPr/>
            </p:nvSpPr>
            <p:spPr bwMode="auto">
              <a:xfrm>
                <a:off x="1082" y="2868"/>
                <a:ext cx="162" cy="38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81" name="Rectangle 13"/>
              <p:cNvSpPr>
                <a:spLocks noChangeArrowheads="1"/>
              </p:cNvSpPr>
              <p:nvPr/>
            </p:nvSpPr>
            <p:spPr bwMode="auto">
              <a:xfrm>
                <a:off x="1162" y="2868"/>
                <a:ext cx="3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7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2" name="Rectangle 14"/>
              <p:cNvSpPr>
                <a:spLocks noChangeArrowheads="1"/>
              </p:cNvSpPr>
              <p:nvPr/>
            </p:nvSpPr>
            <p:spPr bwMode="auto">
              <a:xfrm>
                <a:off x="1178" y="2861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3" name="Rectangle 15"/>
              <p:cNvSpPr>
                <a:spLocks noChangeArrowheads="1"/>
              </p:cNvSpPr>
              <p:nvPr/>
            </p:nvSpPr>
            <p:spPr bwMode="auto">
              <a:xfrm>
                <a:off x="1259" y="2842"/>
                <a:ext cx="178" cy="84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84" name="Rectangle 16"/>
              <p:cNvSpPr>
                <a:spLocks noChangeArrowheads="1"/>
              </p:cNvSpPr>
              <p:nvPr/>
            </p:nvSpPr>
            <p:spPr bwMode="auto">
              <a:xfrm>
                <a:off x="1259" y="2868"/>
                <a:ext cx="164" cy="38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85" name="Rectangle 17"/>
              <p:cNvSpPr>
                <a:spLocks noChangeArrowheads="1"/>
              </p:cNvSpPr>
              <p:nvPr/>
            </p:nvSpPr>
            <p:spPr bwMode="auto">
              <a:xfrm>
                <a:off x="1340" y="2868"/>
                <a:ext cx="3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6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6" name="Rectangle 18"/>
              <p:cNvSpPr>
                <a:spLocks noChangeArrowheads="1"/>
              </p:cNvSpPr>
              <p:nvPr/>
            </p:nvSpPr>
            <p:spPr bwMode="auto">
              <a:xfrm>
                <a:off x="1356" y="2861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7" name="Rectangle 19"/>
              <p:cNvSpPr>
                <a:spLocks noChangeArrowheads="1"/>
              </p:cNvSpPr>
              <p:nvPr/>
            </p:nvSpPr>
            <p:spPr bwMode="auto">
              <a:xfrm>
                <a:off x="1438" y="2842"/>
                <a:ext cx="357" cy="84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88" name="Rectangle 20"/>
              <p:cNvSpPr>
                <a:spLocks noChangeArrowheads="1"/>
              </p:cNvSpPr>
              <p:nvPr/>
            </p:nvSpPr>
            <p:spPr bwMode="auto">
              <a:xfrm>
                <a:off x="1438" y="2868"/>
                <a:ext cx="343" cy="38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89" name="Rectangle 21"/>
              <p:cNvSpPr>
                <a:spLocks noChangeArrowheads="1"/>
              </p:cNvSpPr>
              <p:nvPr/>
            </p:nvSpPr>
            <p:spPr bwMode="auto">
              <a:xfrm>
                <a:off x="1609" y="2868"/>
                <a:ext cx="3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5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0" name="Rectangle 22"/>
              <p:cNvSpPr>
                <a:spLocks noChangeArrowheads="1"/>
              </p:cNvSpPr>
              <p:nvPr/>
            </p:nvSpPr>
            <p:spPr bwMode="auto">
              <a:xfrm>
                <a:off x="1624" y="2861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1" name="Rectangle 23"/>
              <p:cNvSpPr>
                <a:spLocks noChangeArrowheads="1"/>
              </p:cNvSpPr>
              <p:nvPr/>
            </p:nvSpPr>
            <p:spPr bwMode="auto">
              <a:xfrm>
                <a:off x="1796" y="2842"/>
                <a:ext cx="66" cy="84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92" name="Rectangle 24"/>
              <p:cNvSpPr>
                <a:spLocks noChangeArrowheads="1"/>
              </p:cNvSpPr>
              <p:nvPr/>
            </p:nvSpPr>
            <p:spPr bwMode="auto">
              <a:xfrm>
                <a:off x="1796" y="2868"/>
                <a:ext cx="52" cy="38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93" name="Rectangle 25"/>
              <p:cNvSpPr>
                <a:spLocks noChangeArrowheads="1"/>
              </p:cNvSpPr>
              <p:nvPr/>
            </p:nvSpPr>
            <p:spPr bwMode="auto">
              <a:xfrm>
                <a:off x="1821" y="2868"/>
                <a:ext cx="3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4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4" name="Rectangle 26"/>
              <p:cNvSpPr>
                <a:spLocks noChangeArrowheads="1"/>
              </p:cNvSpPr>
              <p:nvPr/>
            </p:nvSpPr>
            <p:spPr bwMode="auto">
              <a:xfrm>
                <a:off x="1837" y="2861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5" name="Rectangle 27"/>
              <p:cNvSpPr>
                <a:spLocks noChangeArrowheads="1"/>
              </p:cNvSpPr>
              <p:nvPr/>
            </p:nvSpPr>
            <p:spPr bwMode="auto">
              <a:xfrm>
                <a:off x="1863" y="2842"/>
                <a:ext cx="444" cy="84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96" name="Rectangle 28"/>
              <p:cNvSpPr>
                <a:spLocks noChangeArrowheads="1"/>
              </p:cNvSpPr>
              <p:nvPr/>
            </p:nvSpPr>
            <p:spPr bwMode="auto">
              <a:xfrm>
                <a:off x="1863" y="2868"/>
                <a:ext cx="431" cy="38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97" name="Rectangle 29"/>
              <p:cNvSpPr>
                <a:spLocks noChangeArrowheads="1"/>
              </p:cNvSpPr>
              <p:nvPr/>
            </p:nvSpPr>
            <p:spPr bwMode="auto">
              <a:xfrm>
                <a:off x="2077" y="2868"/>
                <a:ext cx="3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8" name="Rectangle 30"/>
              <p:cNvSpPr>
                <a:spLocks noChangeArrowheads="1"/>
              </p:cNvSpPr>
              <p:nvPr/>
            </p:nvSpPr>
            <p:spPr bwMode="auto">
              <a:xfrm>
                <a:off x="2093" y="2861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9" name="Rectangle 31"/>
              <p:cNvSpPr>
                <a:spLocks noChangeArrowheads="1"/>
              </p:cNvSpPr>
              <p:nvPr/>
            </p:nvSpPr>
            <p:spPr bwMode="auto">
              <a:xfrm>
                <a:off x="2308" y="2842"/>
                <a:ext cx="403" cy="84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00" name="Rectangle 32"/>
              <p:cNvSpPr>
                <a:spLocks noChangeArrowheads="1"/>
              </p:cNvSpPr>
              <p:nvPr/>
            </p:nvSpPr>
            <p:spPr bwMode="auto">
              <a:xfrm>
                <a:off x="2308" y="2868"/>
                <a:ext cx="389" cy="38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01" name="Rectangle 33"/>
              <p:cNvSpPr>
                <a:spLocks noChangeArrowheads="1"/>
              </p:cNvSpPr>
              <p:nvPr/>
            </p:nvSpPr>
            <p:spPr bwMode="auto">
              <a:xfrm>
                <a:off x="2502" y="2868"/>
                <a:ext cx="3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2" name="Rectangle 34"/>
              <p:cNvSpPr>
                <a:spLocks noChangeArrowheads="1"/>
              </p:cNvSpPr>
              <p:nvPr/>
            </p:nvSpPr>
            <p:spPr bwMode="auto">
              <a:xfrm>
                <a:off x="2518" y="2861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3" name="Rectangle 35"/>
              <p:cNvSpPr>
                <a:spLocks noChangeArrowheads="1"/>
              </p:cNvSpPr>
              <p:nvPr/>
            </p:nvSpPr>
            <p:spPr bwMode="auto">
              <a:xfrm>
                <a:off x="2712" y="2842"/>
                <a:ext cx="377" cy="84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04" name="Rectangle 36"/>
              <p:cNvSpPr>
                <a:spLocks noChangeArrowheads="1"/>
              </p:cNvSpPr>
              <p:nvPr/>
            </p:nvSpPr>
            <p:spPr bwMode="auto">
              <a:xfrm>
                <a:off x="2712" y="2868"/>
                <a:ext cx="363" cy="38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05" name="Rectangle 37"/>
              <p:cNvSpPr>
                <a:spLocks noChangeArrowheads="1"/>
              </p:cNvSpPr>
              <p:nvPr/>
            </p:nvSpPr>
            <p:spPr bwMode="auto">
              <a:xfrm>
                <a:off x="2893" y="2868"/>
                <a:ext cx="3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" name="Rectangle 38"/>
              <p:cNvSpPr>
                <a:spLocks noChangeArrowheads="1"/>
              </p:cNvSpPr>
              <p:nvPr/>
            </p:nvSpPr>
            <p:spPr bwMode="auto">
              <a:xfrm>
                <a:off x="2908" y="2861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" name="Rectangle 39"/>
              <p:cNvSpPr>
                <a:spLocks noChangeArrowheads="1"/>
              </p:cNvSpPr>
              <p:nvPr/>
            </p:nvSpPr>
            <p:spPr bwMode="auto">
              <a:xfrm>
                <a:off x="3090" y="2842"/>
                <a:ext cx="217" cy="84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08" name="Rectangle 40"/>
              <p:cNvSpPr>
                <a:spLocks noChangeArrowheads="1"/>
              </p:cNvSpPr>
              <p:nvPr/>
            </p:nvSpPr>
            <p:spPr bwMode="auto">
              <a:xfrm>
                <a:off x="3090" y="2868"/>
                <a:ext cx="203" cy="38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09" name="Rectangle 41"/>
              <p:cNvSpPr>
                <a:spLocks noChangeArrowheads="1"/>
              </p:cNvSpPr>
              <p:nvPr/>
            </p:nvSpPr>
            <p:spPr bwMode="auto">
              <a:xfrm>
                <a:off x="3191" y="2868"/>
                <a:ext cx="3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0" name="Rectangle 42"/>
              <p:cNvSpPr>
                <a:spLocks noChangeArrowheads="1"/>
              </p:cNvSpPr>
              <p:nvPr/>
            </p:nvSpPr>
            <p:spPr bwMode="auto">
              <a:xfrm>
                <a:off x="3206" y="2861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1" name="Rectangle 43"/>
              <p:cNvSpPr>
                <a:spLocks noChangeArrowheads="1"/>
              </p:cNvSpPr>
              <p:nvPr/>
            </p:nvSpPr>
            <p:spPr bwMode="auto">
              <a:xfrm>
                <a:off x="946" y="2840"/>
                <a:ext cx="2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12" name="Rectangle 44"/>
              <p:cNvSpPr>
                <a:spLocks noChangeArrowheads="1"/>
              </p:cNvSpPr>
              <p:nvPr/>
            </p:nvSpPr>
            <p:spPr bwMode="auto">
              <a:xfrm>
                <a:off x="946" y="2840"/>
                <a:ext cx="2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13" name="Rectangle 45"/>
              <p:cNvSpPr>
                <a:spLocks noChangeArrowheads="1"/>
              </p:cNvSpPr>
              <p:nvPr/>
            </p:nvSpPr>
            <p:spPr bwMode="auto">
              <a:xfrm>
                <a:off x="948" y="2840"/>
                <a:ext cx="132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14" name="Rectangle 46"/>
              <p:cNvSpPr>
                <a:spLocks noChangeArrowheads="1"/>
              </p:cNvSpPr>
              <p:nvPr/>
            </p:nvSpPr>
            <p:spPr bwMode="auto">
              <a:xfrm>
                <a:off x="948" y="2842"/>
                <a:ext cx="132" cy="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15" name="Rectangle 47"/>
              <p:cNvSpPr>
                <a:spLocks noChangeArrowheads="1"/>
              </p:cNvSpPr>
              <p:nvPr/>
            </p:nvSpPr>
            <p:spPr bwMode="auto">
              <a:xfrm>
                <a:off x="1080" y="2842"/>
                <a:ext cx="2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16" name="Rectangle 48"/>
              <p:cNvSpPr>
                <a:spLocks noChangeArrowheads="1"/>
              </p:cNvSpPr>
              <p:nvPr/>
            </p:nvSpPr>
            <p:spPr bwMode="auto">
              <a:xfrm>
                <a:off x="1080" y="2840"/>
                <a:ext cx="2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17" name="Rectangle 49"/>
              <p:cNvSpPr>
                <a:spLocks noChangeArrowheads="1"/>
              </p:cNvSpPr>
              <p:nvPr/>
            </p:nvSpPr>
            <p:spPr bwMode="auto">
              <a:xfrm>
                <a:off x="1082" y="2840"/>
                <a:ext cx="175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18" name="Rectangle 50"/>
              <p:cNvSpPr>
                <a:spLocks noChangeArrowheads="1"/>
              </p:cNvSpPr>
              <p:nvPr/>
            </p:nvSpPr>
            <p:spPr bwMode="auto">
              <a:xfrm>
                <a:off x="1082" y="2842"/>
                <a:ext cx="175" cy="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19" name="Rectangle 51"/>
              <p:cNvSpPr>
                <a:spLocks noChangeArrowheads="1"/>
              </p:cNvSpPr>
              <p:nvPr/>
            </p:nvSpPr>
            <p:spPr bwMode="auto">
              <a:xfrm>
                <a:off x="1257" y="2842"/>
                <a:ext cx="2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20" name="Rectangle 52"/>
              <p:cNvSpPr>
                <a:spLocks noChangeArrowheads="1"/>
              </p:cNvSpPr>
              <p:nvPr/>
            </p:nvSpPr>
            <p:spPr bwMode="auto">
              <a:xfrm>
                <a:off x="1257" y="2840"/>
                <a:ext cx="2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21" name="Rectangle 53"/>
              <p:cNvSpPr>
                <a:spLocks noChangeArrowheads="1"/>
              </p:cNvSpPr>
              <p:nvPr/>
            </p:nvSpPr>
            <p:spPr bwMode="auto">
              <a:xfrm>
                <a:off x="1259" y="2840"/>
                <a:ext cx="177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22" name="Rectangle 54"/>
              <p:cNvSpPr>
                <a:spLocks noChangeArrowheads="1"/>
              </p:cNvSpPr>
              <p:nvPr/>
            </p:nvSpPr>
            <p:spPr bwMode="auto">
              <a:xfrm>
                <a:off x="1259" y="2842"/>
                <a:ext cx="177" cy="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23" name="Rectangle 55"/>
              <p:cNvSpPr>
                <a:spLocks noChangeArrowheads="1"/>
              </p:cNvSpPr>
              <p:nvPr/>
            </p:nvSpPr>
            <p:spPr bwMode="auto">
              <a:xfrm>
                <a:off x="1436" y="2842"/>
                <a:ext cx="2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24" name="Rectangle 56"/>
              <p:cNvSpPr>
                <a:spLocks noChangeArrowheads="1"/>
              </p:cNvSpPr>
              <p:nvPr/>
            </p:nvSpPr>
            <p:spPr bwMode="auto">
              <a:xfrm>
                <a:off x="1436" y="2840"/>
                <a:ext cx="2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25" name="Rectangle 57"/>
              <p:cNvSpPr>
                <a:spLocks noChangeArrowheads="1"/>
              </p:cNvSpPr>
              <p:nvPr/>
            </p:nvSpPr>
            <p:spPr bwMode="auto">
              <a:xfrm>
                <a:off x="1438" y="2840"/>
                <a:ext cx="356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26" name="Rectangle 58"/>
              <p:cNvSpPr>
                <a:spLocks noChangeArrowheads="1"/>
              </p:cNvSpPr>
              <p:nvPr/>
            </p:nvSpPr>
            <p:spPr bwMode="auto">
              <a:xfrm>
                <a:off x="1438" y="2842"/>
                <a:ext cx="356" cy="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27" name="Rectangle 59"/>
              <p:cNvSpPr>
                <a:spLocks noChangeArrowheads="1"/>
              </p:cNvSpPr>
              <p:nvPr/>
            </p:nvSpPr>
            <p:spPr bwMode="auto">
              <a:xfrm>
                <a:off x="1794" y="2842"/>
                <a:ext cx="2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28" name="Rectangle 60"/>
              <p:cNvSpPr>
                <a:spLocks noChangeArrowheads="1"/>
              </p:cNvSpPr>
              <p:nvPr/>
            </p:nvSpPr>
            <p:spPr bwMode="auto">
              <a:xfrm>
                <a:off x="1794" y="2840"/>
                <a:ext cx="2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29" name="Rectangle 61"/>
              <p:cNvSpPr>
                <a:spLocks noChangeArrowheads="1"/>
              </p:cNvSpPr>
              <p:nvPr/>
            </p:nvSpPr>
            <p:spPr bwMode="auto">
              <a:xfrm>
                <a:off x="1796" y="2840"/>
                <a:ext cx="65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30" name="Rectangle 62"/>
              <p:cNvSpPr>
                <a:spLocks noChangeArrowheads="1"/>
              </p:cNvSpPr>
              <p:nvPr/>
            </p:nvSpPr>
            <p:spPr bwMode="auto">
              <a:xfrm>
                <a:off x="1796" y="2842"/>
                <a:ext cx="65" cy="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31" name="Rectangle 63"/>
              <p:cNvSpPr>
                <a:spLocks noChangeArrowheads="1"/>
              </p:cNvSpPr>
              <p:nvPr/>
            </p:nvSpPr>
            <p:spPr bwMode="auto">
              <a:xfrm>
                <a:off x="1861" y="2842"/>
                <a:ext cx="2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32" name="Rectangle 64"/>
              <p:cNvSpPr>
                <a:spLocks noChangeArrowheads="1"/>
              </p:cNvSpPr>
              <p:nvPr/>
            </p:nvSpPr>
            <p:spPr bwMode="auto">
              <a:xfrm>
                <a:off x="1861" y="2840"/>
                <a:ext cx="2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33" name="Rectangle 65"/>
              <p:cNvSpPr>
                <a:spLocks noChangeArrowheads="1"/>
              </p:cNvSpPr>
              <p:nvPr/>
            </p:nvSpPr>
            <p:spPr bwMode="auto">
              <a:xfrm>
                <a:off x="1863" y="2840"/>
                <a:ext cx="443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34" name="Rectangle 66"/>
              <p:cNvSpPr>
                <a:spLocks noChangeArrowheads="1"/>
              </p:cNvSpPr>
              <p:nvPr/>
            </p:nvSpPr>
            <p:spPr bwMode="auto">
              <a:xfrm>
                <a:off x="1863" y="2842"/>
                <a:ext cx="443" cy="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35" name="Rectangle 67"/>
              <p:cNvSpPr>
                <a:spLocks noChangeArrowheads="1"/>
              </p:cNvSpPr>
              <p:nvPr/>
            </p:nvSpPr>
            <p:spPr bwMode="auto">
              <a:xfrm>
                <a:off x="2306" y="2842"/>
                <a:ext cx="2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36" name="Rectangle 68"/>
              <p:cNvSpPr>
                <a:spLocks noChangeArrowheads="1"/>
              </p:cNvSpPr>
              <p:nvPr/>
            </p:nvSpPr>
            <p:spPr bwMode="auto">
              <a:xfrm>
                <a:off x="2306" y="2840"/>
                <a:ext cx="2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37" name="Rectangle 69"/>
              <p:cNvSpPr>
                <a:spLocks noChangeArrowheads="1"/>
              </p:cNvSpPr>
              <p:nvPr/>
            </p:nvSpPr>
            <p:spPr bwMode="auto">
              <a:xfrm>
                <a:off x="2308" y="2840"/>
                <a:ext cx="402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38" name="Rectangle 70"/>
              <p:cNvSpPr>
                <a:spLocks noChangeArrowheads="1"/>
              </p:cNvSpPr>
              <p:nvPr/>
            </p:nvSpPr>
            <p:spPr bwMode="auto">
              <a:xfrm>
                <a:off x="2308" y="2842"/>
                <a:ext cx="402" cy="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39" name="Rectangle 71"/>
              <p:cNvSpPr>
                <a:spLocks noChangeArrowheads="1"/>
              </p:cNvSpPr>
              <p:nvPr/>
            </p:nvSpPr>
            <p:spPr bwMode="auto">
              <a:xfrm>
                <a:off x="2710" y="2842"/>
                <a:ext cx="1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0" name="Rectangle 72"/>
              <p:cNvSpPr>
                <a:spLocks noChangeArrowheads="1"/>
              </p:cNvSpPr>
              <p:nvPr/>
            </p:nvSpPr>
            <p:spPr bwMode="auto">
              <a:xfrm>
                <a:off x="2710" y="2840"/>
                <a:ext cx="1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1" name="Rectangle 73"/>
              <p:cNvSpPr>
                <a:spLocks noChangeArrowheads="1"/>
              </p:cNvSpPr>
              <p:nvPr/>
            </p:nvSpPr>
            <p:spPr bwMode="auto">
              <a:xfrm>
                <a:off x="2711" y="2840"/>
                <a:ext cx="377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2" name="Rectangle 74"/>
              <p:cNvSpPr>
                <a:spLocks noChangeArrowheads="1"/>
              </p:cNvSpPr>
              <p:nvPr/>
            </p:nvSpPr>
            <p:spPr bwMode="auto">
              <a:xfrm>
                <a:off x="2711" y="2842"/>
                <a:ext cx="377" cy="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3" name="Rectangle 75"/>
              <p:cNvSpPr>
                <a:spLocks noChangeArrowheads="1"/>
              </p:cNvSpPr>
              <p:nvPr/>
            </p:nvSpPr>
            <p:spPr bwMode="auto">
              <a:xfrm>
                <a:off x="3088" y="2842"/>
                <a:ext cx="2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4" name="Rectangle 76"/>
              <p:cNvSpPr>
                <a:spLocks noChangeArrowheads="1"/>
              </p:cNvSpPr>
              <p:nvPr/>
            </p:nvSpPr>
            <p:spPr bwMode="auto">
              <a:xfrm>
                <a:off x="3088" y="2840"/>
                <a:ext cx="2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5" name="Rectangle 77"/>
              <p:cNvSpPr>
                <a:spLocks noChangeArrowheads="1"/>
              </p:cNvSpPr>
              <p:nvPr/>
            </p:nvSpPr>
            <p:spPr bwMode="auto">
              <a:xfrm>
                <a:off x="3090" y="2840"/>
                <a:ext cx="216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6" name="Rectangle 78"/>
              <p:cNvSpPr>
                <a:spLocks noChangeArrowheads="1"/>
              </p:cNvSpPr>
              <p:nvPr/>
            </p:nvSpPr>
            <p:spPr bwMode="auto">
              <a:xfrm>
                <a:off x="3090" y="2842"/>
                <a:ext cx="216" cy="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7" name="Rectangle 79"/>
              <p:cNvSpPr>
                <a:spLocks noChangeArrowheads="1"/>
              </p:cNvSpPr>
              <p:nvPr/>
            </p:nvSpPr>
            <p:spPr bwMode="auto">
              <a:xfrm>
                <a:off x="3306" y="2840"/>
                <a:ext cx="1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8" name="Rectangle 80"/>
              <p:cNvSpPr>
                <a:spLocks noChangeArrowheads="1"/>
              </p:cNvSpPr>
              <p:nvPr/>
            </p:nvSpPr>
            <p:spPr bwMode="auto">
              <a:xfrm>
                <a:off x="3306" y="2840"/>
                <a:ext cx="1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9" name="Rectangle 81"/>
              <p:cNvSpPr>
                <a:spLocks noChangeArrowheads="1"/>
              </p:cNvSpPr>
              <p:nvPr/>
            </p:nvSpPr>
            <p:spPr bwMode="auto">
              <a:xfrm>
                <a:off x="946" y="2849"/>
                <a:ext cx="2" cy="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0" name="Rectangle 82"/>
              <p:cNvSpPr>
                <a:spLocks noChangeArrowheads="1"/>
              </p:cNvSpPr>
              <p:nvPr/>
            </p:nvSpPr>
            <p:spPr bwMode="auto">
              <a:xfrm>
                <a:off x="1080" y="2849"/>
                <a:ext cx="2" cy="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1" name="Rectangle 83"/>
              <p:cNvSpPr>
                <a:spLocks noChangeArrowheads="1"/>
              </p:cNvSpPr>
              <p:nvPr/>
            </p:nvSpPr>
            <p:spPr bwMode="auto">
              <a:xfrm>
                <a:off x="1257" y="2849"/>
                <a:ext cx="2" cy="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2" name="Rectangle 84"/>
              <p:cNvSpPr>
                <a:spLocks noChangeArrowheads="1"/>
              </p:cNvSpPr>
              <p:nvPr/>
            </p:nvSpPr>
            <p:spPr bwMode="auto">
              <a:xfrm>
                <a:off x="1436" y="2849"/>
                <a:ext cx="2" cy="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3" name="Rectangle 85"/>
              <p:cNvSpPr>
                <a:spLocks noChangeArrowheads="1"/>
              </p:cNvSpPr>
              <p:nvPr/>
            </p:nvSpPr>
            <p:spPr bwMode="auto">
              <a:xfrm>
                <a:off x="1794" y="2849"/>
                <a:ext cx="2" cy="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4" name="Rectangle 86"/>
              <p:cNvSpPr>
                <a:spLocks noChangeArrowheads="1"/>
              </p:cNvSpPr>
              <p:nvPr/>
            </p:nvSpPr>
            <p:spPr bwMode="auto">
              <a:xfrm>
                <a:off x="1861" y="2849"/>
                <a:ext cx="2" cy="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5" name="Rectangle 87"/>
              <p:cNvSpPr>
                <a:spLocks noChangeArrowheads="1"/>
              </p:cNvSpPr>
              <p:nvPr/>
            </p:nvSpPr>
            <p:spPr bwMode="auto">
              <a:xfrm>
                <a:off x="2306" y="2849"/>
                <a:ext cx="2" cy="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6" name="Rectangle 88"/>
              <p:cNvSpPr>
                <a:spLocks noChangeArrowheads="1"/>
              </p:cNvSpPr>
              <p:nvPr/>
            </p:nvSpPr>
            <p:spPr bwMode="auto">
              <a:xfrm>
                <a:off x="2710" y="2849"/>
                <a:ext cx="1" cy="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7" name="Rectangle 89"/>
              <p:cNvSpPr>
                <a:spLocks noChangeArrowheads="1"/>
              </p:cNvSpPr>
              <p:nvPr/>
            </p:nvSpPr>
            <p:spPr bwMode="auto">
              <a:xfrm>
                <a:off x="3088" y="2849"/>
                <a:ext cx="2" cy="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8" name="Rectangle 90"/>
              <p:cNvSpPr>
                <a:spLocks noChangeArrowheads="1"/>
              </p:cNvSpPr>
              <p:nvPr/>
            </p:nvSpPr>
            <p:spPr bwMode="auto">
              <a:xfrm>
                <a:off x="3306" y="2849"/>
                <a:ext cx="1" cy="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9" name="Rectangle 91"/>
              <p:cNvSpPr>
                <a:spLocks noChangeArrowheads="1"/>
              </p:cNvSpPr>
              <p:nvPr/>
            </p:nvSpPr>
            <p:spPr bwMode="auto">
              <a:xfrm>
                <a:off x="948" y="2927"/>
                <a:ext cx="133" cy="363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60" name="Rectangle 92"/>
              <p:cNvSpPr>
                <a:spLocks noChangeArrowheads="1"/>
              </p:cNvSpPr>
              <p:nvPr/>
            </p:nvSpPr>
            <p:spPr bwMode="auto">
              <a:xfrm>
                <a:off x="948" y="2934"/>
                <a:ext cx="119" cy="233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61" name="Rectangle 93"/>
              <p:cNvSpPr>
                <a:spLocks noChangeArrowheads="1"/>
              </p:cNvSpPr>
              <p:nvPr/>
            </p:nvSpPr>
            <p:spPr bwMode="auto">
              <a:xfrm>
                <a:off x="1034" y="3131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2" name="Rectangle 94"/>
              <p:cNvSpPr>
                <a:spLocks noChangeArrowheads="1"/>
              </p:cNvSpPr>
              <p:nvPr/>
            </p:nvSpPr>
            <p:spPr bwMode="auto">
              <a:xfrm>
                <a:off x="1101" y="2938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3" name="Rectangle 95"/>
              <p:cNvSpPr>
                <a:spLocks noChangeArrowheads="1"/>
              </p:cNvSpPr>
              <p:nvPr/>
            </p:nvSpPr>
            <p:spPr bwMode="auto">
              <a:xfrm>
                <a:off x="1119" y="2935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4" name="Rectangle 96"/>
              <p:cNvSpPr>
                <a:spLocks noChangeArrowheads="1"/>
              </p:cNvSpPr>
              <p:nvPr/>
            </p:nvSpPr>
            <p:spPr bwMode="auto">
              <a:xfrm>
                <a:off x="1131" y="2934"/>
                <a:ext cx="30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Παρουσιάζονται όλες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5" name="Rectangle 97"/>
              <p:cNvSpPr>
                <a:spLocks noChangeArrowheads="1"/>
              </p:cNvSpPr>
              <p:nvPr/>
            </p:nvSpPr>
            <p:spPr bwMode="auto">
              <a:xfrm>
                <a:off x="1131" y="2974"/>
                <a:ext cx="245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οι κύριες έννοιες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6" name="Rectangle 98"/>
              <p:cNvSpPr>
                <a:spLocks noChangeArrowheads="1"/>
              </p:cNvSpPr>
              <p:nvPr/>
            </p:nvSpPr>
            <p:spPr bwMode="auto">
              <a:xfrm>
                <a:off x="1353" y="2967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7" name="Rectangle 99"/>
              <p:cNvSpPr>
                <a:spLocks noChangeArrowheads="1"/>
              </p:cNvSpPr>
              <p:nvPr/>
            </p:nvSpPr>
            <p:spPr bwMode="auto">
              <a:xfrm>
                <a:off x="1101" y="3017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8" name="Rectangle 100"/>
              <p:cNvSpPr>
                <a:spLocks noChangeArrowheads="1"/>
              </p:cNvSpPr>
              <p:nvPr/>
            </p:nvSpPr>
            <p:spPr bwMode="auto">
              <a:xfrm>
                <a:off x="1119" y="3014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9" name="Rectangle 101"/>
              <p:cNvSpPr>
                <a:spLocks noChangeArrowheads="1"/>
              </p:cNvSpPr>
              <p:nvPr/>
            </p:nvSpPr>
            <p:spPr bwMode="auto">
              <a:xfrm>
                <a:off x="1131" y="3013"/>
                <a:ext cx="25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Περιλαμβάνονται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0" name="Rectangle 102"/>
              <p:cNvSpPr>
                <a:spLocks noChangeArrowheads="1"/>
              </p:cNvSpPr>
              <p:nvPr/>
            </p:nvSpPr>
            <p:spPr bwMode="auto">
              <a:xfrm>
                <a:off x="1131" y="3052"/>
                <a:ext cx="171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σημαντικές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1" name="Rectangle 103"/>
              <p:cNvSpPr>
                <a:spLocks noChangeArrowheads="1"/>
              </p:cNvSpPr>
              <p:nvPr/>
            </p:nvSpPr>
            <p:spPr bwMode="auto">
              <a:xfrm>
                <a:off x="1131" y="3090"/>
                <a:ext cx="262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συμπληρωματικές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2" name="Rectangle 104"/>
              <p:cNvSpPr>
                <a:spLocks noChangeArrowheads="1"/>
              </p:cNvSpPr>
              <p:nvPr/>
            </p:nvSpPr>
            <p:spPr bwMode="auto">
              <a:xfrm>
                <a:off x="1131" y="3128"/>
                <a:ext cx="190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πληροφορίες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3" name="Rectangle 105"/>
              <p:cNvSpPr>
                <a:spLocks noChangeArrowheads="1"/>
              </p:cNvSpPr>
              <p:nvPr/>
            </p:nvSpPr>
            <p:spPr bwMode="auto">
              <a:xfrm>
                <a:off x="1299" y="3121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4" name="Rectangle 106"/>
              <p:cNvSpPr>
                <a:spLocks noChangeArrowheads="1"/>
              </p:cNvSpPr>
              <p:nvPr/>
            </p:nvSpPr>
            <p:spPr bwMode="auto">
              <a:xfrm>
                <a:off x="1101" y="3172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5" name="Rectangle 107"/>
              <p:cNvSpPr>
                <a:spLocks noChangeArrowheads="1"/>
              </p:cNvSpPr>
              <p:nvPr/>
            </p:nvSpPr>
            <p:spPr bwMode="auto">
              <a:xfrm>
                <a:off x="1119" y="3169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6" name="Rectangle 108"/>
              <p:cNvSpPr>
                <a:spLocks noChangeArrowheads="1"/>
              </p:cNvSpPr>
              <p:nvPr/>
            </p:nvSpPr>
            <p:spPr bwMode="auto">
              <a:xfrm>
                <a:off x="1131" y="3168"/>
                <a:ext cx="320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Μεταφέρεται πειστικά </a:t>
                </a:r>
                <a:endParaRPr kumimoji="0" lang="el-GR" altLang="el-G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7" name="Rectangle 109"/>
              <p:cNvSpPr>
                <a:spLocks noChangeArrowheads="1"/>
              </p:cNvSpPr>
              <p:nvPr/>
            </p:nvSpPr>
            <p:spPr bwMode="auto">
              <a:xfrm>
                <a:off x="1131" y="3209"/>
                <a:ext cx="194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η άποψη του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8" name="Rectangle 110"/>
              <p:cNvSpPr>
                <a:spLocks noChangeArrowheads="1"/>
              </p:cNvSpPr>
              <p:nvPr/>
            </p:nvSpPr>
            <p:spPr bwMode="auto">
              <a:xfrm>
                <a:off x="1131" y="3250"/>
                <a:ext cx="166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συγγραφέα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9" name="Rectangle 111"/>
              <p:cNvSpPr>
                <a:spLocks noChangeArrowheads="1"/>
              </p:cNvSpPr>
              <p:nvPr/>
            </p:nvSpPr>
            <p:spPr bwMode="auto">
              <a:xfrm>
                <a:off x="1277" y="3243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0" name="Rectangle 112"/>
              <p:cNvSpPr>
                <a:spLocks noChangeArrowheads="1"/>
              </p:cNvSpPr>
              <p:nvPr/>
            </p:nvSpPr>
            <p:spPr bwMode="auto">
              <a:xfrm>
                <a:off x="1449" y="2938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1" name="Rectangle 113"/>
              <p:cNvSpPr>
                <a:spLocks noChangeArrowheads="1"/>
              </p:cNvSpPr>
              <p:nvPr/>
            </p:nvSpPr>
            <p:spPr bwMode="auto">
              <a:xfrm>
                <a:off x="1468" y="2935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2" name="Rectangle 114"/>
              <p:cNvSpPr>
                <a:spLocks noChangeArrowheads="1"/>
              </p:cNvSpPr>
              <p:nvPr/>
            </p:nvSpPr>
            <p:spPr bwMode="auto">
              <a:xfrm>
                <a:off x="1511" y="2934"/>
                <a:ext cx="270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Παρουσιάζονται οι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3" name="Rectangle 115"/>
              <p:cNvSpPr>
                <a:spLocks noChangeArrowheads="1"/>
              </p:cNvSpPr>
              <p:nvPr/>
            </p:nvSpPr>
            <p:spPr bwMode="auto">
              <a:xfrm>
                <a:off x="1511" y="2973"/>
                <a:ext cx="295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περισσότερες κύριες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4" name="Rectangle 116"/>
              <p:cNvSpPr>
                <a:spLocks noChangeArrowheads="1"/>
              </p:cNvSpPr>
              <p:nvPr/>
            </p:nvSpPr>
            <p:spPr bwMode="auto">
              <a:xfrm>
                <a:off x="1781" y="2966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5" name="Rectangle 117"/>
              <p:cNvSpPr>
                <a:spLocks noChangeArrowheads="1"/>
              </p:cNvSpPr>
              <p:nvPr/>
            </p:nvSpPr>
            <p:spPr bwMode="auto">
              <a:xfrm>
                <a:off x="1511" y="3012"/>
                <a:ext cx="120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έννοιες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6" name="Rectangle 118"/>
              <p:cNvSpPr>
                <a:spLocks noChangeArrowheads="1"/>
              </p:cNvSpPr>
              <p:nvPr/>
            </p:nvSpPr>
            <p:spPr bwMode="auto">
              <a:xfrm>
                <a:off x="1612" y="3005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7" name="Rectangle 119"/>
              <p:cNvSpPr>
                <a:spLocks noChangeArrowheads="1"/>
              </p:cNvSpPr>
              <p:nvPr/>
            </p:nvSpPr>
            <p:spPr bwMode="auto">
              <a:xfrm>
                <a:off x="1449" y="3054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8" name="Rectangle 120"/>
              <p:cNvSpPr>
                <a:spLocks noChangeArrowheads="1"/>
              </p:cNvSpPr>
              <p:nvPr/>
            </p:nvSpPr>
            <p:spPr bwMode="auto">
              <a:xfrm>
                <a:off x="1468" y="3051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9" name="Rectangle 121"/>
              <p:cNvSpPr>
                <a:spLocks noChangeArrowheads="1"/>
              </p:cNvSpPr>
              <p:nvPr/>
            </p:nvSpPr>
            <p:spPr bwMode="auto">
              <a:xfrm>
                <a:off x="1511" y="3050"/>
                <a:ext cx="365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Περιλαμβάνονται κάποιες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0" name="Rectangle 122"/>
              <p:cNvSpPr>
                <a:spLocks noChangeArrowheads="1"/>
              </p:cNvSpPr>
              <p:nvPr/>
            </p:nvSpPr>
            <p:spPr bwMode="auto">
              <a:xfrm>
                <a:off x="1511" y="3088"/>
                <a:ext cx="262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συμπληρωματικές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1" name="Rectangle 123"/>
              <p:cNvSpPr>
                <a:spLocks noChangeArrowheads="1"/>
              </p:cNvSpPr>
              <p:nvPr/>
            </p:nvSpPr>
            <p:spPr bwMode="auto">
              <a:xfrm>
                <a:off x="1511" y="3126"/>
                <a:ext cx="190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πληροφορίες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2" name="Rectangle 124"/>
              <p:cNvSpPr>
                <a:spLocks noChangeArrowheads="1"/>
              </p:cNvSpPr>
              <p:nvPr/>
            </p:nvSpPr>
            <p:spPr bwMode="auto">
              <a:xfrm>
                <a:off x="1679" y="3119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3" name="Rectangle 125"/>
              <p:cNvSpPr>
                <a:spLocks noChangeArrowheads="1"/>
              </p:cNvSpPr>
              <p:nvPr/>
            </p:nvSpPr>
            <p:spPr bwMode="auto">
              <a:xfrm>
                <a:off x="1449" y="3171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4" name="Rectangle 126"/>
              <p:cNvSpPr>
                <a:spLocks noChangeArrowheads="1"/>
              </p:cNvSpPr>
              <p:nvPr/>
            </p:nvSpPr>
            <p:spPr bwMode="auto">
              <a:xfrm>
                <a:off x="1468" y="3168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5" name="Rectangle 127"/>
              <p:cNvSpPr>
                <a:spLocks noChangeArrowheads="1"/>
              </p:cNvSpPr>
              <p:nvPr/>
            </p:nvSpPr>
            <p:spPr bwMode="auto">
              <a:xfrm>
                <a:off x="1511" y="3167"/>
                <a:ext cx="342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Μεταφέρεται εν μέρει η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6" name="Rectangle 128"/>
              <p:cNvSpPr>
                <a:spLocks noChangeArrowheads="1"/>
              </p:cNvSpPr>
              <p:nvPr/>
            </p:nvSpPr>
            <p:spPr bwMode="auto">
              <a:xfrm>
                <a:off x="1511" y="3207"/>
                <a:ext cx="320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άποψη του συγγραφέα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7" name="Rectangle 129"/>
              <p:cNvSpPr>
                <a:spLocks noChangeArrowheads="1"/>
              </p:cNvSpPr>
              <p:nvPr/>
            </p:nvSpPr>
            <p:spPr bwMode="auto">
              <a:xfrm>
                <a:off x="1807" y="3200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8" name="Rectangle 130"/>
              <p:cNvSpPr>
                <a:spLocks noChangeArrowheads="1"/>
              </p:cNvSpPr>
              <p:nvPr/>
            </p:nvSpPr>
            <p:spPr bwMode="auto">
              <a:xfrm>
                <a:off x="1874" y="2939"/>
                <a:ext cx="57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9" name="Rectangle 131"/>
              <p:cNvSpPr>
                <a:spLocks noChangeArrowheads="1"/>
              </p:cNvSpPr>
              <p:nvPr/>
            </p:nvSpPr>
            <p:spPr bwMode="auto">
              <a:xfrm>
                <a:off x="1911" y="2935"/>
                <a:ext cx="695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Παρουσιάζεται το θέμα, αλλά όχι οι  κύριες έννοιες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0" name="Rectangle 132"/>
              <p:cNvSpPr>
                <a:spLocks noChangeArrowheads="1"/>
              </p:cNvSpPr>
              <p:nvPr/>
            </p:nvSpPr>
            <p:spPr bwMode="auto">
              <a:xfrm>
                <a:off x="2571" y="2935"/>
                <a:ext cx="24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1" name="Rectangle 133"/>
              <p:cNvSpPr>
                <a:spLocks noChangeArrowheads="1"/>
              </p:cNvSpPr>
              <p:nvPr/>
            </p:nvSpPr>
            <p:spPr bwMode="auto">
              <a:xfrm>
                <a:off x="1874" y="2978"/>
                <a:ext cx="57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2" name="Rectangle 134"/>
              <p:cNvSpPr>
                <a:spLocks noChangeArrowheads="1"/>
              </p:cNvSpPr>
              <p:nvPr/>
            </p:nvSpPr>
            <p:spPr bwMode="auto">
              <a:xfrm>
                <a:off x="1911" y="2974"/>
                <a:ext cx="75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Περιλαμβάνονται λίγες συμπληρωματικές πληροφορίες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3" name="Rectangle 135"/>
              <p:cNvSpPr>
                <a:spLocks noChangeArrowheads="1"/>
              </p:cNvSpPr>
              <p:nvPr/>
            </p:nvSpPr>
            <p:spPr bwMode="auto">
              <a:xfrm>
                <a:off x="1874" y="3017"/>
                <a:ext cx="57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4" name="Rectangle 136"/>
              <p:cNvSpPr>
                <a:spLocks noChangeArrowheads="1"/>
              </p:cNvSpPr>
              <p:nvPr/>
            </p:nvSpPr>
            <p:spPr bwMode="auto">
              <a:xfrm>
                <a:off x="1911" y="3013"/>
                <a:ext cx="368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Δε μεταφέρεται η άποψη τ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5" name="Rectangle 137"/>
              <p:cNvSpPr>
                <a:spLocks noChangeArrowheads="1"/>
              </p:cNvSpPr>
              <p:nvPr/>
            </p:nvSpPr>
            <p:spPr bwMode="auto">
              <a:xfrm>
                <a:off x="2253" y="3013"/>
                <a:ext cx="207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ου συγγραφέα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6" name="Rectangle 138"/>
              <p:cNvSpPr>
                <a:spLocks noChangeArrowheads="1"/>
              </p:cNvSpPr>
              <p:nvPr/>
            </p:nvSpPr>
            <p:spPr bwMode="auto">
              <a:xfrm>
                <a:off x="2439" y="3006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7" name="Rectangle 139"/>
              <p:cNvSpPr>
                <a:spLocks noChangeArrowheads="1"/>
              </p:cNvSpPr>
              <p:nvPr/>
            </p:nvSpPr>
            <p:spPr bwMode="auto">
              <a:xfrm>
                <a:off x="2730" y="2938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8" name="Rectangle 140"/>
              <p:cNvSpPr>
                <a:spLocks noChangeArrowheads="1"/>
              </p:cNvSpPr>
              <p:nvPr/>
            </p:nvSpPr>
            <p:spPr bwMode="auto">
              <a:xfrm>
                <a:off x="2749" y="2935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9" name="Rectangle 141"/>
              <p:cNvSpPr>
                <a:spLocks noChangeArrowheads="1"/>
              </p:cNvSpPr>
              <p:nvPr/>
            </p:nvSpPr>
            <p:spPr bwMode="auto">
              <a:xfrm>
                <a:off x="2761" y="2934"/>
                <a:ext cx="195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Αστοχία στην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0" name="Rectangle 142"/>
              <p:cNvSpPr>
                <a:spLocks noChangeArrowheads="1"/>
              </p:cNvSpPr>
              <p:nvPr/>
            </p:nvSpPr>
            <p:spPr bwMode="auto">
              <a:xfrm>
                <a:off x="2761" y="2973"/>
                <a:ext cx="241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παρουσίαση του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1" name="Rectangle 143"/>
              <p:cNvSpPr>
                <a:spLocks noChangeArrowheads="1"/>
              </p:cNvSpPr>
              <p:nvPr/>
            </p:nvSpPr>
            <p:spPr bwMode="auto">
              <a:xfrm>
                <a:off x="2761" y="3011"/>
                <a:ext cx="127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θέματος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2" name="Rectangle 144"/>
              <p:cNvSpPr>
                <a:spLocks noChangeArrowheads="1"/>
              </p:cNvSpPr>
              <p:nvPr/>
            </p:nvSpPr>
            <p:spPr bwMode="auto">
              <a:xfrm>
                <a:off x="2867" y="3004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3" name="Rectangle 145"/>
              <p:cNvSpPr>
                <a:spLocks noChangeArrowheads="1"/>
              </p:cNvSpPr>
              <p:nvPr/>
            </p:nvSpPr>
            <p:spPr bwMode="auto">
              <a:xfrm>
                <a:off x="2730" y="3055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4" name="Rectangle 146"/>
              <p:cNvSpPr>
                <a:spLocks noChangeArrowheads="1"/>
              </p:cNvSpPr>
              <p:nvPr/>
            </p:nvSpPr>
            <p:spPr bwMode="auto">
              <a:xfrm>
                <a:off x="2749" y="3052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5" name="Rectangle 147"/>
              <p:cNvSpPr>
                <a:spLocks noChangeArrowheads="1"/>
              </p:cNvSpPr>
              <p:nvPr/>
            </p:nvSpPr>
            <p:spPr bwMode="auto">
              <a:xfrm>
                <a:off x="2761" y="3051"/>
                <a:ext cx="257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Δε μεταφέρεται η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6" name="Rectangle 148"/>
              <p:cNvSpPr>
                <a:spLocks noChangeArrowheads="1"/>
              </p:cNvSpPr>
              <p:nvPr/>
            </p:nvSpPr>
            <p:spPr bwMode="auto">
              <a:xfrm>
                <a:off x="2761" y="3092"/>
                <a:ext cx="170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άποψη του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7" name="Rectangle 149"/>
              <p:cNvSpPr>
                <a:spLocks noChangeArrowheads="1"/>
              </p:cNvSpPr>
              <p:nvPr/>
            </p:nvSpPr>
            <p:spPr bwMode="auto">
              <a:xfrm>
                <a:off x="2761" y="3133"/>
                <a:ext cx="166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συγγραφέα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8" name="Rectangle 150"/>
              <p:cNvSpPr>
                <a:spLocks noChangeArrowheads="1"/>
              </p:cNvSpPr>
              <p:nvPr/>
            </p:nvSpPr>
            <p:spPr bwMode="auto">
              <a:xfrm>
                <a:off x="2907" y="3126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9" name="Rectangle 151"/>
              <p:cNvSpPr>
                <a:spLocks noChangeArrowheads="1"/>
              </p:cNvSpPr>
              <p:nvPr/>
            </p:nvSpPr>
            <p:spPr bwMode="auto">
              <a:xfrm>
                <a:off x="3264" y="3798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0" name="Rectangle 152"/>
              <p:cNvSpPr>
                <a:spLocks noChangeArrowheads="1"/>
              </p:cNvSpPr>
              <p:nvPr/>
            </p:nvSpPr>
            <p:spPr bwMode="auto">
              <a:xfrm>
                <a:off x="946" y="2926"/>
                <a:ext cx="2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21" name="Rectangle 153"/>
              <p:cNvSpPr>
                <a:spLocks noChangeArrowheads="1"/>
              </p:cNvSpPr>
              <p:nvPr/>
            </p:nvSpPr>
            <p:spPr bwMode="auto">
              <a:xfrm>
                <a:off x="948" y="2926"/>
                <a:ext cx="132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22" name="Rectangle 154"/>
              <p:cNvSpPr>
                <a:spLocks noChangeArrowheads="1"/>
              </p:cNvSpPr>
              <p:nvPr/>
            </p:nvSpPr>
            <p:spPr bwMode="auto">
              <a:xfrm>
                <a:off x="948" y="2927"/>
                <a:ext cx="132" cy="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23" name="Rectangle 155"/>
              <p:cNvSpPr>
                <a:spLocks noChangeArrowheads="1"/>
              </p:cNvSpPr>
              <p:nvPr/>
            </p:nvSpPr>
            <p:spPr bwMode="auto">
              <a:xfrm>
                <a:off x="1080" y="2926"/>
                <a:ext cx="2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24" name="Rectangle 156"/>
              <p:cNvSpPr>
                <a:spLocks noChangeArrowheads="1"/>
              </p:cNvSpPr>
              <p:nvPr/>
            </p:nvSpPr>
            <p:spPr bwMode="auto">
              <a:xfrm>
                <a:off x="1082" y="2926"/>
                <a:ext cx="175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25" name="Rectangle 157"/>
              <p:cNvSpPr>
                <a:spLocks noChangeArrowheads="1"/>
              </p:cNvSpPr>
              <p:nvPr/>
            </p:nvSpPr>
            <p:spPr bwMode="auto">
              <a:xfrm>
                <a:off x="1257" y="2926"/>
                <a:ext cx="2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26" name="Rectangle 158"/>
              <p:cNvSpPr>
                <a:spLocks noChangeArrowheads="1"/>
              </p:cNvSpPr>
              <p:nvPr/>
            </p:nvSpPr>
            <p:spPr bwMode="auto">
              <a:xfrm>
                <a:off x="1259" y="2926"/>
                <a:ext cx="177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27" name="Rectangle 159"/>
              <p:cNvSpPr>
                <a:spLocks noChangeArrowheads="1"/>
              </p:cNvSpPr>
              <p:nvPr/>
            </p:nvSpPr>
            <p:spPr bwMode="auto">
              <a:xfrm>
                <a:off x="1436" y="2926"/>
                <a:ext cx="2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28" name="Rectangle 160"/>
              <p:cNvSpPr>
                <a:spLocks noChangeArrowheads="1"/>
              </p:cNvSpPr>
              <p:nvPr/>
            </p:nvSpPr>
            <p:spPr bwMode="auto">
              <a:xfrm>
                <a:off x="1438" y="2926"/>
                <a:ext cx="356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29" name="Rectangle 161"/>
              <p:cNvSpPr>
                <a:spLocks noChangeArrowheads="1"/>
              </p:cNvSpPr>
              <p:nvPr/>
            </p:nvSpPr>
            <p:spPr bwMode="auto">
              <a:xfrm>
                <a:off x="1794" y="2926"/>
                <a:ext cx="2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30" name="Rectangle 162"/>
              <p:cNvSpPr>
                <a:spLocks noChangeArrowheads="1"/>
              </p:cNvSpPr>
              <p:nvPr/>
            </p:nvSpPr>
            <p:spPr bwMode="auto">
              <a:xfrm>
                <a:off x="1796" y="2926"/>
                <a:ext cx="65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31" name="Rectangle 163"/>
              <p:cNvSpPr>
                <a:spLocks noChangeArrowheads="1"/>
              </p:cNvSpPr>
              <p:nvPr/>
            </p:nvSpPr>
            <p:spPr bwMode="auto">
              <a:xfrm>
                <a:off x="1861" y="2926"/>
                <a:ext cx="2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32" name="Rectangle 164"/>
              <p:cNvSpPr>
                <a:spLocks noChangeArrowheads="1"/>
              </p:cNvSpPr>
              <p:nvPr/>
            </p:nvSpPr>
            <p:spPr bwMode="auto">
              <a:xfrm>
                <a:off x="1863" y="2926"/>
                <a:ext cx="443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33" name="Rectangle 165"/>
              <p:cNvSpPr>
                <a:spLocks noChangeArrowheads="1"/>
              </p:cNvSpPr>
              <p:nvPr/>
            </p:nvSpPr>
            <p:spPr bwMode="auto">
              <a:xfrm>
                <a:off x="2306" y="2926"/>
                <a:ext cx="2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34" name="Rectangle 166"/>
              <p:cNvSpPr>
                <a:spLocks noChangeArrowheads="1"/>
              </p:cNvSpPr>
              <p:nvPr/>
            </p:nvSpPr>
            <p:spPr bwMode="auto">
              <a:xfrm>
                <a:off x="2308" y="2926"/>
                <a:ext cx="402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35" name="Rectangle 167"/>
              <p:cNvSpPr>
                <a:spLocks noChangeArrowheads="1"/>
              </p:cNvSpPr>
              <p:nvPr/>
            </p:nvSpPr>
            <p:spPr bwMode="auto">
              <a:xfrm>
                <a:off x="2710" y="2926"/>
                <a:ext cx="1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36" name="Rectangle 168"/>
              <p:cNvSpPr>
                <a:spLocks noChangeArrowheads="1"/>
              </p:cNvSpPr>
              <p:nvPr/>
            </p:nvSpPr>
            <p:spPr bwMode="auto">
              <a:xfrm>
                <a:off x="2711" y="2926"/>
                <a:ext cx="377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37" name="Rectangle 169"/>
              <p:cNvSpPr>
                <a:spLocks noChangeArrowheads="1"/>
              </p:cNvSpPr>
              <p:nvPr/>
            </p:nvSpPr>
            <p:spPr bwMode="auto">
              <a:xfrm>
                <a:off x="3088" y="2926"/>
                <a:ext cx="2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38" name="Rectangle 170"/>
              <p:cNvSpPr>
                <a:spLocks noChangeArrowheads="1"/>
              </p:cNvSpPr>
              <p:nvPr/>
            </p:nvSpPr>
            <p:spPr bwMode="auto">
              <a:xfrm>
                <a:off x="3090" y="2926"/>
                <a:ext cx="216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39" name="Rectangle 171"/>
              <p:cNvSpPr>
                <a:spLocks noChangeArrowheads="1"/>
              </p:cNvSpPr>
              <p:nvPr/>
            </p:nvSpPr>
            <p:spPr bwMode="auto">
              <a:xfrm>
                <a:off x="3306" y="2926"/>
                <a:ext cx="1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40" name="Rectangle 172"/>
              <p:cNvSpPr>
                <a:spLocks noChangeArrowheads="1"/>
              </p:cNvSpPr>
              <p:nvPr/>
            </p:nvSpPr>
            <p:spPr bwMode="auto">
              <a:xfrm>
                <a:off x="946" y="2934"/>
                <a:ext cx="2" cy="35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41" name="Rectangle 173"/>
              <p:cNvSpPr>
                <a:spLocks noChangeArrowheads="1"/>
              </p:cNvSpPr>
              <p:nvPr/>
            </p:nvSpPr>
            <p:spPr bwMode="auto">
              <a:xfrm>
                <a:off x="1080" y="2934"/>
                <a:ext cx="2" cy="35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42" name="Rectangle 174"/>
              <p:cNvSpPr>
                <a:spLocks noChangeArrowheads="1"/>
              </p:cNvSpPr>
              <p:nvPr/>
            </p:nvSpPr>
            <p:spPr bwMode="auto">
              <a:xfrm>
                <a:off x="1436" y="2934"/>
                <a:ext cx="2" cy="35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43" name="Rectangle 175"/>
              <p:cNvSpPr>
                <a:spLocks noChangeArrowheads="1"/>
              </p:cNvSpPr>
              <p:nvPr/>
            </p:nvSpPr>
            <p:spPr bwMode="auto">
              <a:xfrm>
                <a:off x="1861" y="2934"/>
                <a:ext cx="2" cy="35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44" name="Rectangle 176"/>
              <p:cNvSpPr>
                <a:spLocks noChangeArrowheads="1"/>
              </p:cNvSpPr>
              <p:nvPr/>
            </p:nvSpPr>
            <p:spPr bwMode="auto">
              <a:xfrm>
                <a:off x="2710" y="2934"/>
                <a:ext cx="1" cy="35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45" name="Rectangle 177"/>
              <p:cNvSpPr>
                <a:spLocks noChangeArrowheads="1"/>
              </p:cNvSpPr>
              <p:nvPr/>
            </p:nvSpPr>
            <p:spPr bwMode="auto">
              <a:xfrm>
                <a:off x="3088" y="2934"/>
                <a:ext cx="2" cy="35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46" name="Rectangle 178"/>
              <p:cNvSpPr>
                <a:spLocks noChangeArrowheads="1"/>
              </p:cNvSpPr>
              <p:nvPr/>
            </p:nvSpPr>
            <p:spPr bwMode="auto">
              <a:xfrm>
                <a:off x="3306" y="2934"/>
                <a:ext cx="1" cy="35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47" name="Rectangle 179"/>
              <p:cNvSpPr>
                <a:spLocks noChangeArrowheads="1"/>
              </p:cNvSpPr>
              <p:nvPr/>
            </p:nvSpPr>
            <p:spPr bwMode="auto">
              <a:xfrm>
                <a:off x="948" y="3298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48" name="Rectangle 180"/>
              <p:cNvSpPr>
                <a:spLocks noChangeArrowheads="1"/>
              </p:cNvSpPr>
              <p:nvPr/>
            </p:nvSpPr>
            <p:spPr bwMode="auto">
              <a:xfrm>
                <a:off x="1082" y="3298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49" name="Rectangle 181"/>
              <p:cNvSpPr>
                <a:spLocks noChangeArrowheads="1"/>
              </p:cNvSpPr>
              <p:nvPr/>
            </p:nvSpPr>
            <p:spPr bwMode="auto">
              <a:xfrm>
                <a:off x="1259" y="3292"/>
                <a:ext cx="178" cy="400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50" name="Rectangle 182"/>
              <p:cNvSpPr>
                <a:spLocks noChangeArrowheads="1"/>
              </p:cNvSpPr>
              <p:nvPr/>
            </p:nvSpPr>
            <p:spPr bwMode="auto">
              <a:xfrm>
                <a:off x="1259" y="3299"/>
                <a:ext cx="2047" cy="388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51" name="Rectangle 183"/>
              <p:cNvSpPr>
                <a:spLocks noChangeArrowheads="1"/>
              </p:cNvSpPr>
              <p:nvPr/>
            </p:nvSpPr>
            <p:spPr bwMode="auto">
              <a:xfrm>
                <a:off x="1368" y="3470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2" name="Rectangle 184"/>
              <p:cNvSpPr>
                <a:spLocks noChangeArrowheads="1"/>
              </p:cNvSpPr>
              <p:nvPr/>
            </p:nvSpPr>
            <p:spPr bwMode="auto">
              <a:xfrm>
                <a:off x="1456" y="3303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3" name="Rectangle 185"/>
              <p:cNvSpPr>
                <a:spLocks noChangeArrowheads="1"/>
              </p:cNvSpPr>
              <p:nvPr/>
            </p:nvSpPr>
            <p:spPr bwMode="auto">
              <a:xfrm>
                <a:off x="1475" y="3300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4" name="Rectangle 186"/>
              <p:cNvSpPr>
                <a:spLocks noChangeArrowheads="1"/>
              </p:cNvSpPr>
              <p:nvPr/>
            </p:nvSpPr>
            <p:spPr bwMode="auto">
              <a:xfrm>
                <a:off x="1486" y="3299"/>
                <a:ext cx="265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Χρησιμοποιούνται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5" name="Rectangle 187"/>
              <p:cNvSpPr>
                <a:spLocks noChangeArrowheads="1"/>
              </p:cNvSpPr>
              <p:nvPr/>
            </p:nvSpPr>
            <p:spPr bwMode="auto">
              <a:xfrm>
                <a:off x="1486" y="3337"/>
                <a:ext cx="279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κατάλληλα τεχνικές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6" name="Rectangle 188"/>
              <p:cNvSpPr>
                <a:spLocks noChangeArrowheads="1"/>
              </p:cNvSpPr>
              <p:nvPr/>
            </p:nvSpPr>
            <p:spPr bwMode="auto">
              <a:xfrm>
                <a:off x="1486" y="3375"/>
                <a:ext cx="23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πύκνωσης ή/και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7" name="Rectangle 189"/>
              <p:cNvSpPr>
                <a:spLocks noChangeArrowheads="1"/>
              </p:cNvSpPr>
              <p:nvPr/>
            </p:nvSpPr>
            <p:spPr bwMode="auto">
              <a:xfrm>
                <a:off x="1486" y="3413"/>
                <a:ext cx="279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παράφρασης για τη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8" name="Rectangle 190"/>
              <p:cNvSpPr>
                <a:spLocks noChangeArrowheads="1"/>
              </p:cNvSpPr>
              <p:nvPr/>
            </p:nvSpPr>
            <p:spPr bwMode="auto">
              <a:xfrm>
                <a:off x="1744" y="3406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9" name="Rectangle 191"/>
              <p:cNvSpPr>
                <a:spLocks noChangeArrowheads="1"/>
              </p:cNvSpPr>
              <p:nvPr/>
            </p:nvSpPr>
            <p:spPr bwMode="auto">
              <a:xfrm>
                <a:off x="1486" y="3451"/>
                <a:ext cx="159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συνοπτική </a:t>
                </a:r>
                <a:endParaRPr kumimoji="0" lang="el-GR" altLang="el-G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0" name="Rectangle 192"/>
              <p:cNvSpPr>
                <a:spLocks noChangeArrowheads="1"/>
              </p:cNvSpPr>
              <p:nvPr/>
            </p:nvSpPr>
            <p:spPr bwMode="auto">
              <a:xfrm>
                <a:off x="1626" y="3451"/>
                <a:ext cx="159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νοηματική </a:t>
                </a:r>
                <a:endParaRPr kumimoji="0" lang="el-GR" altLang="el-G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1" name="Rectangle 193"/>
              <p:cNvSpPr>
                <a:spLocks noChangeArrowheads="1"/>
              </p:cNvSpPr>
              <p:nvPr/>
            </p:nvSpPr>
            <p:spPr bwMode="auto">
              <a:xfrm>
                <a:off x="1486" y="3489"/>
                <a:ext cx="137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απόδοση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2" name="Rectangle 194"/>
              <p:cNvSpPr>
                <a:spLocks noChangeArrowheads="1"/>
              </p:cNvSpPr>
              <p:nvPr/>
            </p:nvSpPr>
            <p:spPr bwMode="auto">
              <a:xfrm>
                <a:off x="1604" y="3482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3" name="Rectangle 195"/>
              <p:cNvSpPr>
                <a:spLocks noChangeArrowheads="1"/>
              </p:cNvSpPr>
              <p:nvPr/>
            </p:nvSpPr>
            <p:spPr bwMode="auto">
              <a:xfrm>
                <a:off x="1456" y="3534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4" name="Rectangle 196"/>
              <p:cNvSpPr>
                <a:spLocks noChangeArrowheads="1"/>
              </p:cNvSpPr>
              <p:nvPr/>
            </p:nvSpPr>
            <p:spPr bwMode="auto">
              <a:xfrm>
                <a:off x="1475" y="3531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5" name="Rectangle 197"/>
              <p:cNvSpPr>
                <a:spLocks noChangeArrowheads="1"/>
              </p:cNvSpPr>
              <p:nvPr/>
            </p:nvSpPr>
            <p:spPr bwMode="auto">
              <a:xfrm>
                <a:off x="1486" y="3530"/>
                <a:ext cx="235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Οι πληροφορίες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6" name="Rectangle 198"/>
              <p:cNvSpPr>
                <a:spLocks noChangeArrowheads="1"/>
              </p:cNvSpPr>
              <p:nvPr/>
            </p:nvSpPr>
            <p:spPr bwMode="auto">
              <a:xfrm>
                <a:off x="1486" y="3570"/>
                <a:ext cx="235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παρουσιάζονται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7" name="Rectangle 199"/>
              <p:cNvSpPr>
                <a:spLocks noChangeArrowheads="1"/>
              </p:cNvSpPr>
              <p:nvPr/>
            </p:nvSpPr>
            <p:spPr bwMode="auto">
              <a:xfrm>
                <a:off x="1486" y="3611"/>
                <a:ext cx="262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λογικά, με συνοχή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8" name="Rectangle 200"/>
              <p:cNvSpPr>
                <a:spLocks noChangeArrowheads="1"/>
              </p:cNvSpPr>
              <p:nvPr/>
            </p:nvSpPr>
            <p:spPr bwMode="auto">
              <a:xfrm>
                <a:off x="1486" y="3652"/>
                <a:ext cx="25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και συνεκτικότητα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9" name="Rectangle 201"/>
              <p:cNvSpPr>
                <a:spLocks noChangeArrowheads="1"/>
              </p:cNvSpPr>
              <p:nvPr/>
            </p:nvSpPr>
            <p:spPr bwMode="auto">
              <a:xfrm>
                <a:off x="1719" y="3645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70" name="Rectangle 202"/>
              <p:cNvSpPr>
                <a:spLocks noChangeArrowheads="1"/>
              </p:cNvSpPr>
              <p:nvPr/>
            </p:nvSpPr>
            <p:spPr bwMode="auto">
              <a:xfrm>
                <a:off x="1830" y="3303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71" name="Rectangle 203"/>
              <p:cNvSpPr>
                <a:spLocks noChangeArrowheads="1"/>
              </p:cNvSpPr>
              <p:nvPr/>
            </p:nvSpPr>
            <p:spPr bwMode="auto">
              <a:xfrm>
                <a:off x="1849" y="3300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72" name="Rectangle 204"/>
              <p:cNvSpPr>
                <a:spLocks noChangeArrowheads="1"/>
              </p:cNvSpPr>
              <p:nvPr/>
            </p:nvSpPr>
            <p:spPr bwMode="auto">
              <a:xfrm>
                <a:off x="1892" y="3299"/>
                <a:ext cx="392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Χρησιμοποιούνται ως επί το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1" name="Rectangle 206"/>
            <p:cNvSpPr>
              <a:spLocks noChangeArrowheads="1"/>
            </p:cNvSpPr>
            <p:nvPr/>
          </p:nvSpPr>
          <p:spPr bwMode="auto">
            <a:xfrm>
              <a:off x="1892" y="3337"/>
              <a:ext cx="402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πλείστον κατάλληλα τεχνικές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207"/>
            <p:cNvSpPr>
              <a:spLocks noChangeArrowheads="1"/>
            </p:cNvSpPr>
            <p:nvPr/>
          </p:nvSpPr>
          <p:spPr bwMode="auto">
            <a:xfrm>
              <a:off x="1892" y="3375"/>
              <a:ext cx="412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πύκνωσης ή/και παράφρασης </a:t>
              </a:r>
              <a:endParaRPr kumimoji="0" lang="el-GR" alt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208"/>
            <p:cNvSpPr>
              <a:spLocks noChangeArrowheads="1"/>
            </p:cNvSpPr>
            <p:nvPr/>
          </p:nvSpPr>
          <p:spPr bwMode="auto">
            <a:xfrm>
              <a:off x="2280" y="3368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209"/>
            <p:cNvSpPr>
              <a:spLocks noChangeArrowheads="1"/>
            </p:cNvSpPr>
            <p:nvPr/>
          </p:nvSpPr>
          <p:spPr bwMode="auto">
            <a:xfrm>
              <a:off x="1892" y="3414"/>
              <a:ext cx="385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για τη συνοπτική νοηματική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210"/>
            <p:cNvSpPr>
              <a:spLocks noChangeArrowheads="1"/>
            </p:cNvSpPr>
            <p:nvPr/>
          </p:nvSpPr>
          <p:spPr bwMode="auto">
            <a:xfrm>
              <a:off x="1892" y="3451"/>
              <a:ext cx="137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απόδοση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211"/>
            <p:cNvSpPr>
              <a:spLocks noChangeArrowheads="1"/>
            </p:cNvSpPr>
            <p:nvPr/>
          </p:nvSpPr>
          <p:spPr bwMode="auto">
            <a:xfrm>
              <a:off x="2009" y="3444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212"/>
            <p:cNvSpPr>
              <a:spLocks noChangeArrowheads="1"/>
            </p:cNvSpPr>
            <p:nvPr/>
          </p:nvSpPr>
          <p:spPr bwMode="auto">
            <a:xfrm>
              <a:off x="1830" y="3496"/>
              <a:ext cx="38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o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213"/>
            <p:cNvSpPr>
              <a:spLocks noChangeArrowheads="1"/>
            </p:cNvSpPr>
            <p:nvPr/>
          </p:nvSpPr>
          <p:spPr bwMode="auto">
            <a:xfrm>
              <a:off x="1849" y="3493"/>
              <a:ext cx="23" cy="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214"/>
            <p:cNvSpPr>
              <a:spLocks noChangeArrowheads="1"/>
            </p:cNvSpPr>
            <p:nvPr/>
          </p:nvSpPr>
          <p:spPr bwMode="auto">
            <a:xfrm>
              <a:off x="1892" y="3492"/>
              <a:ext cx="421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Οι περισσότερες πληροφορίες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215"/>
            <p:cNvSpPr>
              <a:spLocks noChangeArrowheads="1"/>
            </p:cNvSpPr>
            <p:nvPr/>
          </p:nvSpPr>
          <p:spPr bwMode="auto">
            <a:xfrm>
              <a:off x="1892" y="3532"/>
              <a:ext cx="377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παρουσιάζονται λογικά, με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216"/>
            <p:cNvSpPr>
              <a:spLocks noChangeArrowheads="1"/>
            </p:cNvSpPr>
            <p:nvPr/>
          </p:nvSpPr>
          <p:spPr bwMode="auto">
            <a:xfrm>
              <a:off x="1892" y="3573"/>
              <a:ext cx="34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σ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217"/>
            <p:cNvSpPr>
              <a:spLocks noChangeArrowheads="1"/>
            </p:cNvSpPr>
            <p:nvPr/>
          </p:nvSpPr>
          <p:spPr bwMode="auto">
            <a:xfrm>
              <a:off x="1909" y="3573"/>
              <a:ext cx="255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χετική συνοχή και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18"/>
            <p:cNvSpPr>
              <a:spLocks noChangeArrowheads="1"/>
            </p:cNvSpPr>
            <p:nvPr/>
          </p:nvSpPr>
          <p:spPr bwMode="auto">
            <a:xfrm>
              <a:off x="1892" y="3614"/>
              <a:ext cx="205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συνεκτικότητα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19"/>
            <p:cNvSpPr>
              <a:spLocks noChangeArrowheads="1"/>
            </p:cNvSpPr>
            <p:nvPr/>
          </p:nvSpPr>
          <p:spPr bwMode="auto">
            <a:xfrm>
              <a:off x="2077" y="3607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20"/>
            <p:cNvSpPr>
              <a:spLocks noChangeArrowheads="1"/>
            </p:cNvSpPr>
            <p:nvPr/>
          </p:nvSpPr>
          <p:spPr bwMode="auto">
            <a:xfrm>
              <a:off x="2342" y="3303"/>
              <a:ext cx="38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o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21"/>
            <p:cNvSpPr>
              <a:spLocks noChangeArrowheads="1"/>
            </p:cNvSpPr>
            <p:nvPr/>
          </p:nvSpPr>
          <p:spPr bwMode="auto">
            <a:xfrm>
              <a:off x="2361" y="3300"/>
              <a:ext cx="23" cy="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22"/>
            <p:cNvSpPr>
              <a:spLocks noChangeArrowheads="1"/>
            </p:cNvSpPr>
            <p:nvPr/>
          </p:nvSpPr>
          <p:spPr bwMode="auto">
            <a:xfrm>
              <a:off x="2405" y="3299"/>
              <a:ext cx="632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Δε χρησιμοποιούνται τεχνικές πύκνωσης ή/και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23"/>
            <p:cNvSpPr>
              <a:spLocks noChangeArrowheads="1"/>
            </p:cNvSpPr>
            <p:nvPr/>
          </p:nvSpPr>
          <p:spPr bwMode="auto">
            <a:xfrm>
              <a:off x="2405" y="3337"/>
              <a:ext cx="709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παράφρασης (πλήρης ή μεγάλης έκτασης αντιγραφή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24"/>
            <p:cNvSpPr>
              <a:spLocks noChangeArrowheads="1"/>
            </p:cNvSpPr>
            <p:nvPr/>
          </p:nvSpPr>
          <p:spPr bwMode="auto">
            <a:xfrm>
              <a:off x="2405" y="3375"/>
              <a:ext cx="616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από το κείμενο) και το νόημα δεν αποδίδεται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25"/>
            <p:cNvSpPr>
              <a:spLocks noChangeArrowheads="1"/>
            </p:cNvSpPr>
            <p:nvPr/>
          </p:nvSpPr>
          <p:spPr bwMode="auto">
            <a:xfrm>
              <a:off x="2405" y="3413"/>
              <a:ext cx="173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(συνοπτικά)</a:t>
              </a:r>
              <a:endParaRPr kumimoji="0" lang="el-GR" alt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26"/>
            <p:cNvSpPr>
              <a:spLocks noChangeArrowheads="1"/>
            </p:cNvSpPr>
            <p:nvPr/>
          </p:nvSpPr>
          <p:spPr bwMode="auto">
            <a:xfrm>
              <a:off x="2557" y="3406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27"/>
            <p:cNvSpPr>
              <a:spLocks noChangeArrowheads="1"/>
            </p:cNvSpPr>
            <p:nvPr/>
          </p:nvSpPr>
          <p:spPr bwMode="auto">
            <a:xfrm>
              <a:off x="2342" y="3458"/>
              <a:ext cx="38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o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228"/>
            <p:cNvSpPr>
              <a:spLocks noChangeArrowheads="1"/>
            </p:cNvSpPr>
            <p:nvPr/>
          </p:nvSpPr>
          <p:spPr bwMode="auto">
            <a:xfrm>
              <a:off x="2361" y="3455"/>
              <a:ext cx="23" cy="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229"/>
            <p:cNvSpPr>
              <a:spLocks noChangeArrowheads="1"/>
            </p:cNvSpPr>
            <p:nvPr/>
          </p:nvSpPr>
          <p:spPr bwMode="auto">
            <a:xfrm>
              <a:off x="2405" y="3454"/>
              <a:ext cx="685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Οι πληροφορίες παρουσιάζονται χωρίς συνοχή και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230"/>
            <p:cNvSpPr>
              <a:spLocks noChangeArrowheads="1"/>
            </p:cNvSpPr>
            <p:nvPr/>
          </p:nvSpPr>
          <p:spPr bwMode="auto">
            <a:xfrm>
              <a:off x="2405" y="3494"/>
              <a:ext cx="205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συνεκτικότητα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231"/>
            <p:cNvSpPr>
              <a:spLocks noChangeArrowheads="1"/>
            </p:cNvSpPr>
            <p:nvPr/>
          </p:nvSpPr>
          <p:spPr bwMode="auto">
            <a:xfrm>
              <a:off x="2590" y="3487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232"/>
            <p:cNvSpPr>
              <a:spLocks noChangeArrowheads="1"/>
            </p:cNvSpPr>
            <p:nvPr/>
          </p:nvSpPr>
          <p:spPr bwMode="auto">
            <a:xfrm>
              <a:off x="946" y="3290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8" name="Rectangle 233"/>
            <p:cNvSpPr>
              <a:spLocks noChangeArrowheads="1"/>
            </p:cNvSpPr>
            <p:nvPr/>
          </p:nvSpPr>
          <p:spPr bwMode="auto">
            <a:xfrm>
              <a:off x="948" y="3290"/>
              <a:ext cx="132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9" name="Rectangle 234"/>
            <p:cNvSpPr>
              <a:spLocks noChangeArrowheads="1"/>
            </p:cNvSpPr>
            <p:nvPr/>
          </p:nvSpPr>
          <p:spPr bwMode="auto">
            <a:xfrm>
              <a:off x="1080" y="3290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0" name="Rectangle 235"/>
            <p:cNvSpPr>
              <a:spLocks noChangeArrowheads="1"/>
            </p:cNvSpPr>
            <p:nvPr/>
          </p:nvSpPr>
          <p:spPr bwMode="auto">
            <a:xfrm>
              <a:off x="1082" y="3290"/>
              <a:ext cx="175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1" name="Rectangle 236"/>
            <p:cNvSpPr>
              <a:spLocks noChangeArrowheads="1"/>
            </p:cNvSpPr>
            <p:nvPr/>
          </p:nvSpPr>
          <p:spPr bwMode="auto">
            <a:xfrm>
              <a:off x="1257" y="3292"/>
              <a:ext cx="2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2" name="Rectangle 237"/>
            <p:cNvSpPr>
              <a:spLocks noChangeArrowheads="1"/>
            </p:cNvSpPr>
            <p:nvPr/>
          </p:nvSpPr>
          <p:spPr bwMode="auto">
            <a:xfrm>
              <a:off x="1257" y="3290"/>
              <a:ext cx="2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3" name="Rectangle 238"/>
            <p:cNvSpPr>
              <a:spLocks noChangeArrowheads="1"/>
            </p:cNvSpPr>
            <p:nvPr/>
          </p:nvSpPr>
          <p:spPr bwMode="auto">
            <a:xfrm>
              <a:off x="1259" y="3290"/>
              <a:ext cx="177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4" name="Rectangle 239"/>
            <p:cNvSpPr>
              <a:spLocks noChangeArrowheads="1"/>
            </p:cNvSpPr>
            <p:nvPr/>
          </p:nvSpPr>
          <p:spPr bwMode="auto">
            <a:xfrm>
              <a:off x="1259" y="3292"/>
              <a:ext cx="177" cy="7"/>
            </a:xfrm>
            <a:prstGeom prst="rect">
              <a:avLst/>
            </a:prstGeom>
            <a:solidFill>
              <a:srgbClr val="E5B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5" name="Rectangle 240"/>
            <p:cNvSpPr>
              <a:spLocks noChangeArrowheads="1"/>
            </p:cNvSpPr>
            <p:nvPr/>
          </p:nvSpPr>
          <p:spPr bwMode="auto">
            <a:xfrm>
              <a:off x="1436" y="3290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6" name="Rectangle 241"/>
            <p:cNvSpPr>
              <a:spLocks noChangeArrowheads="1"/>
            </p:cNvSpPr>
            <p:nvPr/>
          </p:nvSpPr>
          <p:spPr bwMode="auto">
            <a:xfrm>
              <a:off x="1438" y="3290"/>
              <a:ext cx="356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7" name="Rectangle 242"/>
            <p:cNvSpPr>
              <a:spLocks noChangeArrowheads="1"/>
            </p:cNvSpPr>
            <p:nvPr/>
          </p:nvSpPr>
          <p:spPr bwMode="auto">
            <a:xfrm>
              <a:off x="1794" y="3292"/>
              <a:ext cx="2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8" name="Rectangle 243"/>
            <p:cNvSpPr>
              <a:spLocks noChangeArrowheads="1"/>
            </p:cNvSpPr>
            <p:nvPr/>
          </p:nvSpPr>
          <p:spPr bwMode="auto">
            <a:xfrm>
              <a:off x="1794" y="3290"/>
              <a:ext cx="2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9" name="Rectangle 244"/>
            <p:cNvSpPr>
              <a:spLocks noChangeArrowheads="1"/>
            </p:cNvSpPr>
            <p:nvPr/>
          </p:nvSpPr>
          <p:spPr bwMode="auto">
            <a:xfrm>
              <a:off x="1796" y="3290"/>
              <a:ext cx="65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0" name="Rectangle 245"/>
            <p:cNvSpPr>
              <a:spLocks noChangeArrowheads="1"/>
            </p:cNvSpPr>
            <p:nvPr/>
          </p:nvSpPr>
          <p:spPr bwMode="auto">
            <a:xfrm>
              <a:off x="1861" y="3290"/>
              <a:ext cx="2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1" name="Rectangle 246"/>
            <p:cNvSpPr>
              <a:spLocks noChangeArrowheads="1"/>
            </p:cNvSpPr>
            <p:nvPr/>
          </p:nvSpPr>
          <p:spPr bwMode="auto">
            <a:xfrm>
              <a:off x="1863" y="3290"/>
              <a:ext cx="443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2" name="Rectangle 247"/>
            <p:cNvSpPr>
              <a:spLocks noChangeArrowheads="1"/>
            </p:cNvSpPr>
            <p:nvPr/>
          </p:nvSpPr>
          <p:spPr bwMode="auto">
            <a:xfrm>
              <a:off x="2306" y="3292"/>
              <a:ext cx="2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3" name="Rectangle 248"/>
            <p:cNvSpPr>
              <a:spLocks noChangeArrowheads="1"/>
            </p:cNvSpPr>
            <p:nvPr/>
          </p:nvSpPr>
          <p:spPr bwMode="auto">
            <a:xfrm>
              <a:off x="2306" y="3290"/>
              <a:ext cx="2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4" name="Rectangle 249"/>
            <p:cNvSpPr>
              <a:spLocks noChangeArrowheads="1"/>
            </p:cNvSpPr>
            <p:nvPr/>
          </p:nvSpPr>
          <p:spPr bwMode="auto">
            <a:xfrm>
              <a:off x="2308" y="3290"/>
              <a:ext cx="402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5" name="Rectangle 250"/>
            <p:cNvSpPr>
              <a:spLocks noChangeArrowheads="1"/>
            </p:cNvSpPr>
            <p:nvPr/>
          </p:nvSpPr>
          <p:spPr bwMode="auto">
            <a:xfrm>
              <a:off x="2710" y="3290"/>
              <a:ext cx="1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6" name="Rectangle 251"/>
            <p:cNvSpPr>
              <a:spLocks noChangeArrowheads="1"/>
            </p:cNvSpPr>
            <p:nvPr/>
          </p:nvSpPr>
          <p:spPr bwMode="auto">
            <a:xfrm>
              <a:off x="2711" y="3290"/>
              <a:ext cx="377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7" name="Rectangle 252"/>
            <p:cNvSpPr>
              <a:spLocks noChangeArrowheads="1"/>
            </p:cNvSpPr>
            <p:nvPr/>
          </p:nvSpPr>
          <p:spPr bwMode="auto">
            <a:xfrm>
              <a:off x="3088" y="3290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8" name="Rectangle 253"/>
            <p:cNvSpPr>
              <a:spLocks noChangeArrowheads="1"/>
            </p:cNvSpPr>
            <p:nvPr/>
          </p:nvSpPr>
          <p:spPr bwMode="auto">
            <a:xfrm>
              <a:off x="3306" y="3290"/>
              <a:ext cx="1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9" name="Rectangle 254"/>
            <p:cNvSpPr>
              <a:spLocks noChangeArrowheads="1"/>
            </p:cNvSpPr>
            <p:nvPr/>
          </p:nvSpPr>
          <p:spPr bwMode="auto">
            <a:xfrm>
              <a:off x="946" y="3299"/>
              <a:ext cx="2" cy="39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60" name="Rectangle 255"/>
            <p:cNvSpPr>
              <a:spLocks noChangeArrowheads="1"/>
            </p:cNvSpPr>
            <p:nvPr/>
          </p:nvSpPr>
          <p:spPr bwMode="auto">
            <a:xfrm>
              <a:off x="1080" y="3299"/>
              <a:ext cx="2" cy="39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61" name="Rectangle 256"/>
            <p:cNvSpPr>
              <a:spLocks noChangeArrowheads="1"/>
            </p:cNvSpPr>
            <p:nvPr/>
          </p:nvSpPr>
          <p:spPr bwMode="auto">
            <a:xfrm>
              <a:off x="1257" y="3299"/>
              <a:ext cx="2" cy="39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62" name="Rectangle 257"/>
            <p:cNvSpPr>
              <a:spLocks noChangeArrowheads="1"/>
            </p:cNvSpPr>
            <p:nvPr/>
          </p:nvSpPr>
          <p:spPr bwMode="auto">
            <a:xfrm>
              <a:off x="1436" y="3299"/>
              <a:ext cx="2" cy="39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63" name="Rectangle 258"/>
            <p:cNvSpPr>
              <a:spLocks noChangeArrowheads="1"/>
            </p:cNvSpPr>
            <p:nvPr/>
          </p:nvSpPr>
          <p:spPr bwMode="auto">
            <a:xfrm>
              <a:off x="1794" y="3299"/>
              <a:ext cx="2" cy="39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64" name="Rectangle 259"/>
            <p:cNvSpPr>
              <a:spLocks noChangeArrowheads="1"/>
            </p:cNvSpPr>
            <p:nvPr/>
          </p:nvSpPr>
          <p:spPr bwMode="auto">
            <a:xfrm>
              <a:off x="2306" y="3299"/>
              <a:ext cx="2" cy="39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65" name="Rectangle 260"/>
            <p:cNvSpPr>
              <a:spLocks noChangeArrowheads="1"/>
            </p:cNvSpPr>
            <p:nvPr/>
          </p:nvSpPr>
          <p:spPr bwMode="auto">
            <a:xfrm>
              <a:off x="3088" y="3299"/>
              <a:ext cx="2" cy="39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66" name="Rectangle 261"/>
            <p:cNvSpPr>
              <a:spLocks noChangeArrowheads="1"/>
            </p:cNvSpPr>
            <p:nvPr/>
          </p:nvSpPr>
          <p:spPr bwMode="auto">
            <a:xfrm>
              <a:off x="3306" y="3299"/>
              <a:ext cx="1" cy="39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67" name="Rectangle 262"/>
            <p:cNvSpPr>
              <a:spLocks noChangeArrowheads="1"/>
            </p:cNvSpPr>
            <p:nvPr/>
          </p:nvSpPr>
          <p:spPr bwMode="auto">
            <a:xfrm>
              <a:off x="948" y="3700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263"/>
            <p:cNvSpPr>
              <a:spLocks noChangeArrowheads="1"/>
            </p:cNvSpPr>
            <p:nvPr/>
          </p:nvSpPr>
          <p:spPr bwMode="auto">
            <a:xfrm>
              <a:off x="1082" y="3700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264"/>
            <p:cNvSpPr>
              <a:spLocks noChangeArrowheads="1"/>
            </p:cNvSpPr>
            <p:nvPr/>
          </p:nvSpPr>
          <p:spPr bwMode="auto">
            <a:xfrm>
              <a:off x="1259" y="3700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265"/>
            <p:cNvSpPr>
              <a:spLocks noChangeArrowheads="1"/>
            </p:cNvSpPr>
            <p:nvPr/>
          </p:nvSpPr>
          <p:spPr bwMode="auto">
            <a:xfrm>
              <a:off x="1438" y="3700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266"/>
            <p:cNvSpPr>
              <a:spLocks noChangeArrowheads="1"/>
            </p:cNvSpPr>
            <p:nvPr/>
          </p:nvSpPr>
          <p:spPr bwMode="auto">
            <a:xfrm>
              <a:off x="1796" y="3694"/>
              <a:ext cx="1479" cy="429"/>
            </a:xfrm>
            <a:prstGeom prst="rect">
              <a:avLst/>
            </a:prstGeom>
            <a:solidFill>
              <a:srgbClr val="E5B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72" name="Rectangle 267"/>
            <p:cNvSpPr>
              <a:spLocks noChangeArrowheads="1"/>
            </p:cNvSpPr>
            <p:nvPr/>
          </p:nvSpPr>
          <p:spPr bwMode="auto">
            <a:xfrm>
              <a:off x="1796" y="3701"/>
              <a:ext cx="52" cy="169"/>
            </a:xfrm>
            <a:prstGeom prst="rect">
              <a:avLst/>
            </a:prstGeom>
            <a:solidFill>
              <a:srgbClr val="E5B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73" name="Rectangle 268"/>
            <p:cNvSpPr>
              <a:spLocks noChangeArrowheads="1"/>
            </p:cNvSpPr>
            <p:nvPr/>
          </p:nvSpPr>
          <p:spPr bwMode="auto">
            <a:xfrm>
              <a:off x="1848" y="3834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269"/>
            <p:cNvSpPr>
              <a:spLocks noChangeArrowheads="1"/>
            </p:cNvSpPr>
            <p:nvPr/>
          </p:nvSpPr>
          <p:spPr bwMode="auto">
            <a:xfrm>
              <a:off x="1863" y="3705"/>
              <a:ext cx="1456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o</a:t>
              </a:r>
              <a:endParaRPr kumimoji="0" lang="el-GR" alt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270"/>
            <p:cNvSpPr>
              <a:spLocks noChangeArrowheads="1"/>
            </p:cNvSpPr>
            <p:nvPr/>
          </p:nvSpPr>
          <p:spPr bwMode="auto">
            <a:xfrm>
              <a:off x="1881" y="3702"/>
              <a:ext cx="23" cy="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271"/>
            <p:cNvSpPr>
              <a:spLocks noChangeArrowheads="1"/>
            </p:cNvSpPr>
            <p:nvPr/>
          </p:nvSpPr>
          <p:spPr bwMode="auto">
            <a:xfrm>
              <a:off x="1925" y="3701"/>
              <a:ext cx="255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Κατάλληλη χρήση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272"/>
            <p:cNvSpPr>
              <a:spLocks noChangeArrowheads="1"/>
            </p:cNvSpPr>
            <p:nvPr/>
          </p:nvSpPr>
          <p:spPr bwMode="auto">
            <a:xfrm flipV="1">
              <a:off x="2880" y="3778"/>
              <a:ext cx="32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γλωσσικών συμβάσεων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273"/>
            <p:cNvSpPr>
              <a:spLocks noChangeArrowheads="1"/>
            </p:cNvSpPr>
            <p:nvPr/>
          </p:nvSpPr>
          <p:spPr bwMode="auto">
            <a:xfrm flipH="1" flipV="1">
              <a:off x="2305" y="3826"/>
              <a:ext cx="912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(</a:t>
              </a:r>
              <a:r>
                <a:rPr kumimoji="0" lang="el-GR" altLang="el-GR" sz="4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γραμματικοσυντακτικά</a:t>
              </a:r>
              <a:r>
                <a:rPr kumimoji="0" lang="el-GR" altLang="el-GR" sz="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και </a:t>
              </a:r>
              <a:endParaRPr kumimoji="0" lang="el-GR" alt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274"/>
            <p:cNvSpPr>
              <a:spLocks noChangeArrowheads="1"/>
            </p:cNvSpPr>
            <p:nvPr/>
          </p:nvSpPr>
          <p:spPr bwMode="auto">
            <a:xfrm>
              <a:off x="1925" y="3815"/>
              <a:ext cx="344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σημασιολογικά στοιχεία)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275"/>
            <p:cNvSpPr>
              <a:spLocks noChangeArrowheads="1"/>
            </p:cNvSpPr>
            <p:nvPr/>
          </p:nvSpPr>
          <p:spPr bwMode="auto">
            <a:xfrm>
              <a:off x="2242" y="3808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276"/>
            <p:cNvSpPr>
              <a:spLocks noChangeArrowheads="1"/>
            </p:cNvSpPr>
            <p:nvPr/>
          </p:nvSpPr>
          <p:spPr bwMode="auto">
            <a:xfrm>
              <a:off x="1863" y="3860"/>
              <a:ext cx="38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o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277"/>
            <p:cNvSpPr>
              <a:spLocks noChangeArrowheads="1"/>
            </p:cNvSpPr>
            <p:nvPr/>
          </p:nvSpPr>
          <p:spPr bwMode="auto">
            <a:xfrm>
              <a:off x="1881" y="3857"/>
              <a:ext cx="23" cy="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278"/>
            <p:cNvSpPr>
              <a:spLocks noChangeArrowheads="1"/>
            </p:cNvSpPr>
            <p:nvPr/>
          </p:nvSpPr>
          <p:spPr bwMode="auto">
            <a:xfrm>
              <a:off x="1925" y="3856"/>
              <a:ext cx="370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Μηδενική επίπτωση τυχόν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279"/>
            <p:cNvSpPr>
              <a:spLocks noChangeArrowheads="1"/>
            </p:cNvSpPr>
            <p:nvPr/>
          </p:nvSpPr>
          <p:spPr bwMode="auto">
            <a:xfrm>
              <a:off x="1925" y="3897"/>
              <a:ext cx="339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λαθών στην κατανόηση/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Rectangle 280"/>
            <p:cNvSpPr>
              <a:spLocks noChangeArrowheads="1"/>
            </p:cNvSpPr>
            <p:nvPr/>
          </p:nvSpPr>
          <p:spPr bwMode="auto">
            <a:xfrm>
              <a:off x="1925" y="3937"/>
              <a:ext cx="291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επικοινωνιακό στόχο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Rectangle 281"/>
            <p:cNvSpPr>
              <a:spLocks noChangeArrowheads="1"/>
            </p:cNvSpPr>
            <p:nvPr/>
          </p:nvSpPr>
          <p:spPr bwMode="auto">
            <a:xfrm>
              <a:off x="2191" y="3930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Rectangle 282"/>
            <p:cNvSpPr>
              <a:spLocks noChangeArrowheads="1"/>
            </p:cNvSpPr>
            <p:nvPr/>
          </p:nvSpPr>
          <p:spPr bwMode="auto">
            <a:xfrm>
              <a:off x="2327" y="3705"/>
              <a:ext cx="38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o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283"/>
            <p:cNvSpPr>
              <a:spLocks noChangeArrowheads="1"/>
            </p:cNvSpPr>
            <p:nvPr/>
          </p:nvSpPr>
          <p:spPr bwMode="auto">
            <a:xfrm>
              <a:off x="2345" y="3702"/>
              <a:ext cx="23" cy="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284"/>
            <p:cNvSpPr>
              <a:spLocks noChangeArrowheads="1"/>
            </p:cNvSpPr>
            <p:nvPr/>
          </p:nvSpPr>
          <p:spPr bwMode="auto">
            <a:xfrm>
              <a:off x="2357" y="3701"/>
              <a:ext cx="224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Επαρκής χρήση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285"/>
            <p:cNvSpPr>
              <a:spLocks noChangeArrowheads="1"/>
            </p:cNvSpPr>
            <p:nvPr/>
          </p:nvSpPr>
          <p:spPr bwMode="auto">
            <a:xfrm>
              <a:off x="2357" y="3739"/>
              <a:ext cx="330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γλωσσικών συμβάσεων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286"/>
            <p:cNvSpPr>
              <a:spLocks noChangeArrowheads="1"/>
            </p:cNvSpPr>
            <p:nvPr/>
          </p:nvSpPr>
          <p:spPr bwMode="auto">
            <a:xfrm>
              <a:off x="2357" y="3777"/>
              <a:ext cx="332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(γραμματικοσυντακτικά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Rectangle 287"/>
            <p:cNvSpPr>
              <a:spLocks noChangeArrowheads="1"/>
            </p:cNvSpPr>
            <p:nvPr/>
          </p:nvSpPr>
          <p:spPr bwMode="auto">
            <a:xfrm>
              <a:off x="2357" y="3815"/>
              <a:ext cx="272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και σημασιολογικά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Rectangle 288"/>
            <p:cNvSpPr>
              <a:spLocks noChangeArrowheads="1"/>
            </p:cNvSpPr>
            <p:nvPr/>
          </p:nvSpPr>
          <p:spPr bwMode="auto">
            <a:xfrm>
              <a:off x="2357" y="3853"/>
              <a:ext cx="137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στοιχεία)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Rectangle 289"/>
            <p:cNvSpPr>
              <a:spLocks noChangeArrowheads="1"/>
            </p:cNvSpPr>
            <p:nvPr/>
          </p:nvSpPr>
          <p:spPr bwMode="auto">
            <a:xfrm>
              <a:off x="2473" y="3846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Rectangle 290"/>
            <p:cNvSpPr>
              <a:spLocks noChangeArrowheads="1"/>
            </p:cNvSpPr>
            <p:nvPr/>
          </p:nvSpPr>
          <p:spPr bwMode="auto">
            <a:xfrm>
              <a:off x="2327" y="3897"/>
              <a:ext cx="38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o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6" name="Rectangle 291"/>
            <p:cNvSpPr>
              <a:spLocks noChangeArrowheads="1"/>
            </p:cNvSpPr>
            <p:nvPr/>
          </p:nvSpPr>
          <p:spPr bwMode="auto">
            <a:xfrm>
              <a:off x="2345" y="3894"/>
              <a:ext cx="23" cy="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7" name="Rectangle 292"/>
            <p:cNvSpPr>
              <a:spLocks noChangeArrowheads="1"/>
            </p:cNvSpPr>
            <p:nvPr/>
          </p:nvSpPr>
          <p:spPr bwMode="auto">
            <a:xfrm>
              <a:off x="2357" y="3893"/>
              <a:ext cx="166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Μικρή επίπ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293"/>
            <p:cNvSpPr>
              <a:spLocks noChangeArrowheads="1"/>
            </p:cNvSpPr>
            <p:nvPr/>
          </p:nvSpPr>
          <p:spPr bwMode="auto">
            <a:xfrm>
              <a:off x="2502" y="3893"/>
              <a:ext cx="173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τωση τυχόν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294"/>
            <p:cNvSpPr>
              <a:spLocks noChangeArrowheads="1"/>
            </p:cNvSpPr>
            <p:nvPr/>
          </p:nvSpPr>
          <p:spPr bwMode="auto">
            <a:xfrm>
              <a:off x="2357" y="3934"/>
              <a:ext cx="339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λαθών στην κατανόηση/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Rectangle 295"/>
            <p:cNvSpPr>
              <a:spLocks noChangeArrowheads="1"/>
            </p:cNvSpPr>
            <p:nvPr/>
          </p:nvSpPr>
          <p:spPr bwMode="auto">
            <a:xfrm>
              <a:off x="2357" y="3975"/>
              <a:ext cx="291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επικοινωνιακό στόχο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Rectangle 296"/>
            <p:cNvSpPr>
              <a:spLocks noChangeArrowheads="1"/>
            </p:cNvSpPr>
            <p:nvPr/>
          </p:nvSpPr>
          <p:spPr bwMode="auto">
            <a:xfrm>
              <a:off x="2624" y="3968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Rectangle 297"/>
            <p:cNvSpPr>
              <a:spLocks noChangeArrowheads="1"/>
            </p:cNvSpPr>
            <p:nvPr/>
          </p:nvSpPr>
          <p:spPr bwMode="auto">
            <a:xfrm>
              <a:off x="2730" y="3705"/>
              <a:ext cx="38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o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" name="Rectangle 298"/>
            <p:cNvSpPr>
              <a:spLocks noChangeArrowheads="1"/>
            </p:cNvSpPr>
            <p:nvPr/>
          </p:nvSpPr>
          <p:spPr bwMode="auto">
            <a:xfrm>
              <a:off x="2749" y="3702"/>
              <a:ext cx="23" cy="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Rectangle 299"/>
            <p:cNvSpPr>
              <a:spLocks noChangeArrowheads="1"/>
            </p:cNvSpPr>
            <p:nvPr/>
          </p:nvSpPr>
          <p:spPr bwMode="auto">
            <a:xfrm>
              <a:off x="2761" y="3701"/>
              <a:ext cx="255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Ανεπαρκής χρήση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Rectangle 300"/>
            <p:cNvSpPr>
              <a:spLocks noChangeArrowheads="1"/>
            </p:cNvSpPr>
            <p:nvPr/>
          </p:nvSpPr>
          <p:spPr bwMode="auto">
            <a:xfrm>
              <a:off x="2761" y="3739"/>
              <a:ext cx="330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γλωσσικών συμβάσεων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" name="Rectangle 301"/>
            <p:cNvSpPr>
              <a:spLocks noChangeArrowheads="1"/>
            </p:cNvSpPr>
            <p:nvPr/>
          </p:nvSpPr>
          <p:spPr bwMode="auto">
            <a:xfrm>
              <a:off x="2761" y="3777"/>
              <a:ext cx="332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(γραμματικοσυντακτικά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" name="Rectangle 302"/>
            <p:cNvSpPr>
              <a:spLocks noChangeArrowheads="1"/>
            </p:cNvSpPr>
            <p:nvPr/>
          </p:nvSpPr>
          <p:spPr bwMode="auto">
            <a:xfrm>
              <a:off x="2761" y="3815"/>
              <a:ext cx="272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και σημασιολογικά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" name="Rectangle 303"/>
            <p:cNvSpPr>
              <a:spLocks noChangeArrowheads="1"/>
            </p:cNvSpPr>
            <p:nvPr/>
          </p:nvSpPr>
          <p:spPr bwMode="auto">
            <a:xfrm>
              <a:off x="2761" y="3853"/>
              <a:ext cx="137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στοιχεία)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Rectangle 304"/>
            <p:cNvSpPr>
              <a:spLocks noChangeArrowheads="1"/>
            </p:cNvSpPr>
            <p:nvPr/>
          </p:nvSpPr>
          <p:spPr bwMode="auto">
            <a:xfrm>
              <a:off x="2877" y="3846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0" name="Rectangle 305"/>
            <p:cNvSpPr>
              <a:spLocks noChangeArrowheads="1"/>
            </p:cNvSpPr>
            <p:nvPr/>
          </p:nvSpPr>
          <p:spPr bwMode="auto">
            <a:xfrm>
              <a:off x="2730" y="3897"/>
              <a:ext cx="38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o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1" name="Rectangle 306"/>
            <p:cNvSpPr>
              <a:spLocks noChangeArrowheads="1"/>
            </p:cNvSpPr>
            <p:nvPr/>
          </p:nvSpPr>
          <p:spPr bwMode="auto">
            <a:xfrm>
              <a:off x="2749" y="3894"/>
              <a:ext cx="23" cy="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" name="Rectangle 307"/>
            <p:cNvSpPr>
              <a:spLocks noChangeArrowheads="1"/>
            </p:cNvSpPr>
            <p:nvPr/>
          </p:nvSpPr>
          <p:spPr bwMode="auto">
            <a:xfrm>
              <a:off x="2761" y="3893"/>
              <a:ext cx="324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Τα λάθη δυσχεραίνουν </a:t>
              </a:r>
              <a:endParaRPr kumimoji="0" lang="el-GR" alt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" name="Rectangle 308"/>
            <p:cNvSpPr>
              <a:spLocks noChangeArrowheads="1"/>
            </p:cNvSpPr>
            <p:nvPr/>
          </p:nvSpPr>
          <p:spPr bwMode="auto">
            <a:xfrm>
              <a:off x="2761" y="3934"/>
              <a:ext cx="230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την κατανόηση/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Rectangle 309"/>
            <p:cNvSpPr>
              <a:spLocks noChangeArrowheads="1"/>
            </p:cNvSpPr>
            <p:nvPr/>
          </p:nvSpPr>
          <p:spPr bwMode="auto">
            <a:xfrm>
              <a:off x="2761" y="3975"/>
              <a:ext cx="291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επικοινωνιακό στόχο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" name="Rectangle 310"/>
            <p:cNvSpPr>
              <a:spLocks noChangeArrowheads="1"/>
            </p:cNvSpPr>
            <p:nvPr/>
          </p:nvSpPr>
          <p:spPr bwMode="auto">
            <a:xfrm>
              <a:off x="3027" y="3968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Rectangle 311"/>
            <p:cNvSpPr>
              <a:spLocks noChangeArrowheads="1"/>
            </p:cNvSpPr>
            <p:nvPr/>
          </p:nvSpPr>
          <p:spPr bwMode="auto">
            <a:xfrm>
              <a:off x="946" y="3692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7" name="Rectangle 312"/>
            <p:cNvSpPr>
              <a:spLocks noChangeArrowheads="1"/>
            </p:cNvSpPr>
            <p:nvPr/>
          </p:nvSpPr>
          <p:spPr bwMode="auto">
            <a:xfrm>
              <a:off x="948" y="3692"/>
              <a:ext cx="132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8" name="Rectangle 313"/>
            <p:cNvSpPr>
              <a:spLocks noChangeArrowheads="1"/>
            </p:cNvSpPr>
            <p:nvPr/>
          </p:nvSpPr>
          <p:spPr bwMode="auto">
            <a:xfrm>
              <a:off x="1080" y="3692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9" name="Rectangle 314"/>
            <p:cNvSpPr>
              <a:spLocks noChangeArrowheads="1"/>
            </p:cNvSpPr>
            <p:nvPr/>
          </p:nvSpPr>
          <p:spPr bwMode="auto">
            <a:xfrm>
              <a:off x="1082" y="3692"/>
              <a:ext cx="175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0" name="Rectangle 315"/>
            <p:cNvSpPr>
              <a:spLocks noChangeArrowheads="1"/>
            </p:cNvSpPr>
            <p:nvPr/>
          </p:nvSpPr>
          <p:spPr bwMode="auto">
            <a:xfrm>
              <a:off x="1257" y="3692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1" name="Rectangle 316"/>
            <p:cNvSpPr>
              <a:spLocks noChangeArrowheads="1"/>
            </p:cNvSpPr>
            <p:nvPr/>
          </p:nvSpPr>
          <p:spPr bwMode="auto">
            <a:xfrm>
              <a:off x="1259" y="3692"/>
              <a:ext cx="177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2" name="Rectangle 317"/>
            <p:cNvSpPr>
              <a:spLocks noChangeArrowheads="1"/>
            </p:cNvSpPr>
            <p:nvPr/>
          </p:nvSpPr>
          <p:spPr bwMode="auto">
            <a:xfrm>
              <a:off x="1436" y="3692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3" name="Rectangle 318"/>
            <p:cNvSpPr>
              <a:spLocks noChangeArrowheads="1"/>
            </p:cNvSpPr>
            <p:nvPr/>
          </p:nvSpPr>
          <p:spPr bwMode="auto">
            <a:xfrm>
              <a:off x="1438" y="3692"/>
              <a:ext cx="356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4" name="Rectangle 319"/>
            <p:cNvSpPr>
              <a:spLocks noChangeArrowheads="1"/>
            </p:cNvSpPr>
            <p:nvPr/>
          </p:nvSpPr>
          <p:spPr bwMode="auto">
            <a:xfrm>
              <a:off x="1794" y="3692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5" name="Rectangle 320"/>
            <p:cNvSpPr>
              <a:spLocks noChangeArrowheads="1"/>
            </p:cNvSpPr>
            <p:nvPr/>
          </p:nvSpPr>
          <p:spPr bwMode="auto">
            <a:xfrm>
              <a:off x="1796" y="3692"/>
              <a:ext cx="65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6" name="Rectangle 321"/>
            <p:cNvSpPr>
              <a:spLocks noChangeArrowheads="1"/>
            </p:cNvSpPr>
            <p:nvPr/>
          </p:nvSpPr>
          <p:spPr bwMode="auto">
            <a:xfrm>
              <a:off x="1796" y="3694"/>
              <a:ext cx="65" cy="7"/>
            </a:xfrm>
            <a:prstGeom prst="rect">
              <a:avLst/>
            </a:prstGeom>
            <a:solidFill>
              <a:srgbClr val="E5B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7" name="Rectangle 322"/>
            <p:cNvSpPr>
              <a:spLocks noChangeArrowheads="1"/>
            </p:cNvSpPr>
            <p:nvPr/>
          </p:nvSpPr>
          <p:spPr bwMode="auto">
            <a:xfrm>
              <a:off x="1861" y="3694"/>
              <a:ext cx="2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8" name="Rectangle 323"/>
            <p:cNvSpPr>
              <a:spLocks noChangeArrowheads="1"/>
            </p:cNvSpPr>
            <p:nvPr/>
          </p:nvSpPr>
          <p:spPr bwMode="auto">
            <a:xfrm>
              <a:off x="1861" y="3692"/>
              <a:ext cx="2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9" name="Rectangle 324"/>
            <p:cNvSpPr>
              <a:spLocks noChangeArrowheads="1"/>
            </p:cNvSpPr>
            <p:nvPr/>
          </p:nvSpPr>
          <p:spPr bwMode="auto">
            <a:xfrm>
              <a:off x="1863" y="3692"/>
              <a:ext cx="443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0" name="Rectangle 325"/>
            <p:cNvSpPr>
              <a:spLocks noChangeArrowheads="1"/>
            </p:cNvSpPr>
            <p:nvPr/>
          </p:nvSpPr>
          <p:spPr bwMode="auto">
            <a:xfrm>
              <a:off x="2306" y="3692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1" name="Rectangle 326"/>
            <p:cNvSpPr>
              <a:spLocks noChangeArrowheads="1"/>
            </p:cNvSpPr>
            <p:nvPr/>
          </p:nvSpPr>
          <p:spPr bwMode="auto">
            <a:xfrm>
              <a:off x="2308" y="3692"/>
              <a:ext cx="402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2" name="Rectangle 327"/>
            <p:cNvSpPr>
              <a:spLocks noChangeArrowheads="1"/>
            </p:cNvSpPr>
            <p:nvPr/>
          </p:nvSpPr>
          <p:spPr bwMode="auto">
            <a:xfrm>
              <a:off x="2710" y="3694"/>
              <a:ext cx="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3" name="Rectangle 328"/>
            <p:cNvSpPr>
              <a:spLocks noChangeArrowheads="1"/>
            </p:cNvSpPr>
            <p:nvPr/>
          </p:nvSpPr>
          <p:spPr bwMode="auto">
            <a:xfrm>
              <a:off x="2710" y="3692"/>
              <a:ext cx="1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4" name="Rectangle 329"/>
            <p:cNvSpPr>
              <a:spLocks noChangeArrowheads="1"/>
            </p:cNvSpPr>
            <p:nvPr/>
          </p:nvSpPr>
          <p:spPr bwMode="auto">
            <a:xfrm>
              <a:off x="2711" y="3692"/>
              <a:ext cx="377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5" name="Rectangle 330"/>
            <p:cNvSpPr>
              <a:spLocks noChangeArrowheads="1"/>
            </p:cNvSpPr>
            <p:nvPr/>
          </p:nvSpPr>
          <p:spPr bwMode="auto">
            <a:xfrm>
              <a:off x="3088" y="3692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6" name="Rectangle 331"/>
            <p:cNvSpPr>
              <a:spLocks noChangeArrowheads="1"/>
            </p:cNvSpPr>
            <p:nvPr/>
          </p:nvSpPr>
          <p:spPr bwMode="auto">
            <a:xfrm>
              <a:off x="3306" y="3692"/>
              <a:ext cx="1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7" name="Rectangle 332"/>
            <p:cNvSpPr>
              <a:spLocks noChangeArrowheads="1"/>
            </p:cNvSpPr>
            <p:nvPr/>
          </p:nvSpPr>
          <p:spPr bwMode="auto">
            <a:xfrm>
              <a:off x="946" y="3701"/>
              <a:ext cx="2" cy="4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8" name="Rectangle 333"/>
            <p:cNvSpPr>
              <a:spLocks noChangeArrowheads="1"/>
            </p:cNvSpPr>
            <p:nvPr/>
          </p:nvSpPr>
          <p:spPr bwMode="auto">
            <a:xfrm>
              <a:off x="946" y="4124"/>
              <a:ext cx="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9" name="Rectangle 334"/>
            <p:cNvSpPr>
              <a:spLocks noChangeArrowheads="1"/>
            </p:cNvSpPr>
            <p:nvPr/>
          </p:nvSpPr>
          <p:spPr bwMode="auto">
            <a:xfrm>
              <a:off x="946" y="4124"/>
              <a:ext cx="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0" name="Rectangle 335"/>
            <p:cNvSpPr>
              <a:spLocks noChangeArrowheads="1"/>
            </p:cNvSpPr>
            <p:nvPr/>
          </p:nvSpPr>
          <p:spPr bwMode="auto">
            <a:xfrm>
              <a:off x="948" y="4124"/>
              <a:ext cx="13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1" name="Rectangle 336"/>
            <p:cNvSpPr>
              <a:spLocks noChangeArrowheads="1"/>
            </p:cNvSpPr>
            <p:nvPr/>
          </p:nvSpPr>
          <p:spPr bwMode="auto">
            <a:xfrm>
              <a:off x="1080" y="3701"/>
              <a:ext cx="2" cy="4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2" name="Rectangle 337"/>
            <p:cNvSpPr>
              <a:spLocks noChangeArrowheads="1"/>
            </p:cNvSpPr>
            <p:nvPr/>
          </p:nvSpPr>
          <p:spPr bwMode="auto">
            <a:xfrm>
              <a:off x="1080" y="4124"/>
              <a:ext cx="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3" name="Rectangle 338"/>
            <p:cNvSpPr>
              <a:spLocks noChangeArrowheads="1"/>
            </p:cNvSpPr>
            <p:nvPr/>
          </p:nvSpPr>
          <p:spPr bwMode="auto">
            <a:xfrm>
              <a:off x="1082" y="4124"/>
              <a:ext cx="175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4" name="Rectangle 339"/>
            <p:cNvSpPr>
              <a:spLocks noChangeArrowheads="1"/>
            </p:cNvSpPr>
            <p:nvPr/>
          </p:nvSpPr>
          <p:spPr bwMode="auto">
            <a:xfrm>
              <a:off x="1257" y="3701"/>
              <a:ext cx="2" cy="4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5" name="Rectangle 340"/>
            <p:cNvSpPr>
              <a:spLocks noChangeArrowheads="1"/>
            </p:cNvSpPr>
            <p:nvPr/>
          </p:nvSpPr>
          <p:spPr bwMode="auto">
            <a:xfrm>
              <a:off x="1257" y="4124"/>
              <a:ext cx="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6" name="Rectangle 341"/>
            <p:cNvSpPr>
              <a:spLocks noChangeArrowheads="1"/>
            </p:cNvSpPr>
            <p:nvPr/>
          </p:nvSpPr>
          <p:spPr bwMode="auto">
            <a:xfrm>
              <a:off x="1259" y="4124"/>
              <a:ext cx="177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7" name="Rectangle 342"/>
            <p:cNvSpPr>
              <a:spLocks noChangeArrowheads="1"/>
            </p:cNvSpPr>
            <p:nvPr/>
          </p:nvSpPr>
          <p:spPr bwMode="auto">
            <a:xfrm>
              <a:off x="1436" y="3701"/>
              <a:ext cx="2" cy="4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8" name="Rectangle 343"/>
            <p:cNvSpPr>
              <a:spLocks noChangeArrowheads="1"/>
            </p:cNvSpPr>
            <p:nvPr/>
          </p:nvSpPr>
          <p:spPr bwMode="auto">
            <a:xfrm>
              <a:off x="1436" y="4124"/>
              <a:ext cx="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9" name="Rectangle 344"/>
            <p:cNvSpPr>
              <a:spLocks noChangeArrowheads="1"/>
            </p:cNvSpPr>
            <p:nvPr/>
          </p:nvSpPr>
          <p:spPr bwMode="auto">
            <a:xfrm>
              <a:off x="1438" y="4124"/>
              <a:ext cx="356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0" name="Rectangle 345"/>
            <p:cNvSpPr>
              <a:spLocks noChangeArrowheads="1"/>
            </p:cNvSpPr>
            <p:nvPr/>
          </p:nvSpPr>
          <p:spPr bwMode="auto">
            <a:xfrm>
              <a:off x="1794" y="3701"/>
              <a:ext cx="2" cy="4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1" name="Rectangle 346"/>
            <p:cNvSpPr>
              <a:spLocks noChangeArrowheads="1"/>
            </p:cNvSpPr>
            <p:nvPr/>
          </p:nvSpPr>
          <p:spPr bwMode="auto">
            <a:xfrm>
              <a:off x="1794" y="4124"/>
              <a:ext cx="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2" name="Rectangle 347"/>
            <p:cNvSpPr>
              <a:spLocks noChangeArrowheads="1"/>
            </p:cNvSpPr>
            <p:nvPr/>
          </p:nvSpPr>
          <p:spPr bwMode="auto">
            <a:xfrm>
              <a:off x="1796" y="4124"/>
              <a:ext cx="65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3" name="Rectangle 348"/>
            <p:cNvSpPr>
              <a:spLocks noChangeArrowheads="1"/>
            </p:cNvSpPr>
            <p:nvPr/>
          </p:nvSpPr>
          <p:spPr bwMode="auto">
            <a:xfrm>
              <a:off x="1861" y="3701"/>
              <a:ext cx="2" cy="4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4" name="Rectangle 349"/>
            <p:cNvSpPr>
              <a:spLocks noChangeArrowheads="1"/>
            </p:cNvSpPr>
            <p:nvPr/>
          </p:nvSpPr>
          <p:spPr bwMode="auto">
            <a:xfrm>
              <a:off x="1861" y="4124"/>
              <a:ext cx="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5" name="Rectangle 350"/>
            <p:cNvSpPr>
              <a:spLocks noChangeArrowheads="1"/>
            </p:cNvSpPr>
            <p:nvPr/>
          </p:nvSpPr>
          <p:spPr bwMode="auto">
            <a:xfrm>
              <a:off x="1863" y="4124"/>
              <a:ext cx="443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6" name="Rectangle 351"/>
            <p:cNvSpPr>
              <a:spLocks noChangeArrowheads="1"/>
            </p:cNvSpPr>
            <p:nvPr/>
          </p:nvSpPr>
          <p:spPr bwMode="auto">
            <a:xfrm>
              <a:off x="2306" y="3701"/>
              <a:ext cx="2" cy="4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7" name="Rectangle 352"/>
            <p:cNvSpPr>
              <a:spLocks noChangeArrowheads="1"/>
            </p:cNvSpPr>
            <p:nvPr/>
          </p:nvSpPr>
          <p:spPr bwMode="auto">
            <a:xfrm>
              <a:off x="2306" y="4124"/>
              <a:ext cx="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8" name="Rectangle 353"/>
            <p:cNvSpPr>
              <a:spLocks noChangeArrowheads="1"/>
            </p:cNvSpPr>
            <p:nvPr/>
          </p:nvSpPr>
          <p:spPr bwMode="auto">
            <a:xfrm>
              <a:off x="2308" y="4124"/>
              <a:ext cx="40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9" name="Rectangle 354"/>
            <p:cNvSpPr>
              <a:spLocks noChangeArrowheads="1"/>
            </p:cNvSpPr>
            <p:nvPr/>
          </p:nvSpPr>
          <p:spPr bwMode="auto">
            <a:xfrm>
              <a:off x="2710" y="3701"/>
              <a:ext cx="1" cy="4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60" name="Rectangle 355"/>
            <p:cNvSpPr>
              <a:spLocks noChangeArrowheads="1"/>
            </p:cNvSpPr>
            <p:nvPr/>
          </p:nvSpPr>
          <p:spPr bwMode="auto">
            <a:xfrm>
              <a:off x="2710" y="4124"/>
              <a:ext cx="1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61" name="Rectangle 356"/>
            <p:cNvSpPr>
              <a:spLocks noChangeArrowheads="1"/>
            </p:cNvSpPr>
            <p:nvPr/>
          </p:nvSpPr>
          <p:spPr bwMode="auto">
            <a:xfrm>
              <a:off x="2711" y="4124"/>
              <a:ext cx="377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62" name="Rectangle 357"/>
            <p:cNvSpPr>
              <a:spLocks noChangeArrowheads="1"/>
            </p:cNvSpPr>
            <p:nvPr/>
          </p:nvSpPr>
          <p:spPr bwMode="auto">
            <a:xfrm>
              <a:off x="3088" y="3701"/>
              <a:ext cx="2" cy="4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63" name="Rectangle 358"/>
            <p:cNvSpPr>
              <a:spLocks noChangeArrowheads="1"/>
            </p:cNvSpPr>
            <p:nvPr/>
          </p:nvSpPr>
          <p:spPr bwMode="auto">
            <a:xfrm>
              <a:off x="3088" y="4124"/>
              <a:ext cx="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64" name="Rectangle 359"/>
            <p:cNvSpPr>
              <a:spLocks noChangeArrowheads="1"/>
            </p:cNvSpPr>
            <p:nvPr/>
          </p:nvSpPr>
          <p:spPr bwMode="auto">
            <a:xfrm>
              <a:off x="3090" y="4124"/>
              <a:ext cx="216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65" name="Rectangle 360"/>
            <p:cNvSpPr>
              <a:spLocks noChangeArrowheads="1"/>
            </p:cNvSpPr>
            <p:nvPr/>
          </p:nvSpPr>
          <p:spPr bwMode="auto">
            <a:xfrm>
              <a:off x="3306" y="3701"/>
              <a:ext cx="1" cy="4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66" name="Rectangle 361"/>
            <p:cNvSpPr>
              <a:spLocks noChangeArrowheads="1"/>
            </p:cNvSpPr>
            <p:nvPr/>
          </p:nvSpPr>
          <p:spPr bwMode="auto">
            <a:xfrm>
              <a:off x="3306" y="4124"/>
              <a:ext cx="1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67" name="Rectangle 362"/>
            <p:cNvSpPr>
              <a:spLocks noChangeArrowheads="1"/>
            </p:cNvSpPr>
            <p:nvPr/>
          </p:nvSpPr>
          <p:spPr bwMode="auto">
            <a:xfrm>
              <a:off x="3306" y="4124"/>
              <a:ext cx="1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68" name="Rectangle 363"/>
            <p:cNvSpPr>
              <a:spLocks noChangeArrowheads="1"/>
            </p:cNvSpPr>
            <p:nvPr/>
          </p:nvSpPr>
          <p:spPr bwMode="auto">
            <a:xfrm>
              <a:off x="966" y="4125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9" name="Freeform 364"/>
            <p:cNvSpPr>
              <a:spLocks noEditPoints="1"/>
            </p:cNvSpPr>
            <p:nvPr/>
          </p:nvSpPr>
          <p:spPr bwMode="auto">
            <a:xfrm>
              <a:off x="1010" y="3002"/>
              <a:ext cx="27" cy="164"/>
            </a:xfrm>
            <a:custGeom>
              <a:avLst/>
              <a:gdLst>
                <a:gd name="T0" fmla="*/ 208 w 1049"/>
                <a:gd name="T1" fmla="*/ 5786 h 6345"/>
                <a:gd name="T2" fmla="*/ 815 w 1049"/>
                <a:gd name="T3" fmla="*/ 6344 h 6345"/>
                <a:gd name="T4" fmla="*/ 709 w 1049"/>
                <a:gd name="T5" fmla="*/ 5153 h 6345"/>
                <a:gd name="T6" fmla="*/ 809 w 1049"/>
                <a:gd name="T7" fmla="*/ 5552 h 6345"/>
                <a:gd name="T8" fmla="*/ 320 w 1049"/>
                <a:gd name="T9" fmla="*/ 5478 h 6345"/>
                <a:gd name="T10" fmla="*/ 351 w 1049"/>
                <a:gd name="T11" fmla="*/ 5084 h 6345"/>
                <a:gd name="T12" fmla="*/ 393 w 1049"/>
                <a:gd name="T13" fmla="*/ 5365 h 6345"/>
                <a:gd name="T14" fmla="*/ 529 w 1049"/>
                <a:gd name="T15" fmla="*/ 5201 h 6345"/>
                <a:gd name="T16" fmla="*/ 677 w 1049"/>
                <a:gd name="T17" fmla="*/ 5452 h 6345"/>
                <a:gd name="T18" fmla="*/ 709 w 1049"/>
                <a:gd name="T19" fmla="*/ 5153 h 6345"/>
                <a:gd name="T20" fmla="*/ 1046 w 1049"/>
                <a:gd name="T21" fmla="*/ 5009 h 6345"/>
                <a:gd name="T22" fmla="*/ 468 w 1049"/>
                <a:gd name="T23" fmla="*/ 4479 h 6345"/>
                <a:gd name="T24" fmla="*/ 386 w 1049"/>
                <a:gd name="T25" fmla="*/ 4679 h 6345"/>
                <a:gd name="T26" fmla="*/ 677 w 1049"/>
                <a:gd name="T27" fmla="*/ 4693 h 6345"/>
                <a:gd name="T28" fmla="*/ 833 w 1049"/>
                <a:gd name="T29" fmla="*/ 4174 h 6345"/>
                <a:gd name="T30" fmla="*/ 275 w 1049"/>
                <a:gd name="T31" fmla="*/ 4297 h 6345"/>
                <a:gd name="T32" fmla="*/ 717 w 1049"/>
                <a:gd name="T33" fmla="*/ 4228 h 6345"/>
                <a:gd name="T34" fmla="*/ 756 w 1049"/>
                <a:gd name="T35" fmla="*/ 3639 h 6345"/>
                <a:gd name="T36" fmla="*/ 706 w 1049"/>
                <a:gd name="T37" fmla="*/ 4087 h 6345"/>
                <a:gd name="T38" fmla="*/ 259 w 1049"/>
                <a:gd name="T39" fmla="*/ 3752 h 6345"/>
                <a:gd name="T40" fmla="*/ 392 w 1049"/>
                <a:gd name="T41" fmla="*/ 3575 h 6345"/>
                <a:gd name="T42" fmla="*/ 447 w 1049"/>
                <a:gd name="T43" fmla="*/ 3876 h 6345"/>
                <a:gd name="T44" fmla="*/ 562 w 1049"/>
                <a:gd name="T45" fmla="*/ 3687 h 6345"/>
                <a:gd name="T46" fmla="*/ 719 w 1049"/>
                <a:gd name="T47" fmla="*/ 3908 h 6345"/>
                <a:gd name="T48" fmla="*/ 958 w 1049"/>
                <a:gd name="T49" fmla="*/ 3095 h 6345"/>
                <a:gd name="T50" fmla="*/ 984 w 1049"/>
                <a:gd name="T51" fmla="*/ 3305 h 6345"/>
                <a:gd name="T52" fmla="*/ 1044 w 1049"/>
                <a:gd name="T53" fmla="*/ 3537 h 6345"/>
                <a:gd name="T54" fmla="*/ 408 w 1049"/>
                <a:gd name="T55" fmla="*/ 3434 h 6345"/>
                <a:gd name="T56" fmla="*/ 328 w 1049"/>
                <a:gd name="T57" fmla="*/ 3506 h 6345"/>
                <a:gd name="T58" fmla="*/ 331 w 1049"/>
                <a:gd name="T59" fmla="*/ 3303 h 6345"/>
                <a:gd name="T60" fmla="*/ 282 w 1049"/>
                <a:gd name="T61" fmla="*/ 3129 h 6345"/>
                <a:gd name="T62" fmla="*/ 675 w 1049"/>
                <a:gd name="T63" fmla="*/ 3217 h 6345"/>
                <a:gd name="T64" fmla="*/ 555 w 1049"/>
                <a:gd name="T65" fmla="*/ 2424 h 6345"/>
                <a:gd name="T66" fmla="*/ 553 w 1049"/>
                <a:gd name="T67" fmla="*/ 2973 h 6345"/>
                <a:gd name="T68" fmla="*/ 478 w 1049"/>
                <a:gd name="T69" fmla="*/ 2569 h 6345"/>
                <a:gd name="T70" fmla="*/ 628 w 1049"/>
                <a:gd name="T71" fmla="*/ 2829 h 6345"/>
                <a:gd name="T72" fmla="*/ 478 w 1049"/>
                <a:gd name="T73" fmla="*/ 2569 h 6345"/>
                <a:gd name="T74" fmla="*/ 7 w 1049"/>
                <a:gd name="T75" fmla="*/ 2609 h 6345"/>
                <a:gd name="T76" fmla="*/ 776 w 1049"/>
                <a:gd name="T77" fmla="*/ 1762 h 6345"/>
                <a:gd name="T78" fmla="*/ 809 w 1049"/>
                <a:gd name="T79" fmla="*/ 2051 h 6345"/>
                <a:gd name="T80" fmla="*/ 1041 w 1049"/>
                <a:gd name="T81" fmla="*/ 2266 h 6345"/>
                <a:gd name="T82" fmla="*/ 271 w 1049"/>
                <a:gd name="T83" fmla="*/ 2206 h 6345"/>
                <a:gd name="T84" fmla="*/ 721 w 1049"/>
                <a:gd name="T85" fmla="*/ 2122 h 6345"/>
                <a:gd name="T86" fmla="*/ 271 w 1049"/>
                <a:gd name="T87" fmla="*/ 1793 h 6345"/>
                <a:gd name="T88" fmla="*/ 719 w 1049"/>
                <a:gd name="T89" fmla="*/ 1765 h 6345"/>
                <a:gd name="T90" fmla="*/ 845 w 1049"/>
                <a:gd name="T91" fmla="*/ 1394 h 6345"/>
                <a:gd name="T92" fmla="*/ 500 w 1049"/>
                <a:gd name="T93" fmla="*/ 1603 h 6345"/>
                <a:gd name="T94" fmla="*/ 310 w 1049"/>
                <a:gd name="T95" fmla="*/ 1163 h 6345"/>
                <a:gd name="T96" fmla="*/ 377 w 1049"/>
                <a:gd name="T97" fmla="*/ 1292 h 6345"/>
                <a:gd name="T98" fmla="*/ 495 w 1049"/>
                <a:gd name="T99" fmla="*/ 1297 h 6345"/>
                <a:gd name="T100" fmla="*/ 603 w 1049"/>
                <a:gd name="T101" fmla="*/ 1465 h 6345"/>
                <a:gd name="T102" fmla="*/ 700 w 1049"/>
                <a:gd name="T103" fmla="*/ 1268 h 6345"/>
                <a:gd name="T104" fmla="*/ 807 w 1049"/>
                <a:gd name="T105" fmla="*/ 837 h 6345"/>
                <a:gd name="T106" fmla="*/ 332 w 1049"/>
                <a:gd name="T107" fmla="*/ 1093 h 6345"/>
                <a:gd name="T108" fmla="*/ 282 w 1049"/>
                <a:gd name="T109" fmla="*/ 950 h 6345"/>
                <a:gd name="T110" fmla="*/ 274 w 1049"/>
                <a:gd name="T111" fmla="*/ 700 h 6345"/>
                <a:gd name="T112" fmla="*/ 722 w 1049"/>
                <a:gd name="T113" fmla="*/ 77 h 6345"/>
                <a:gd name="T114" fmla="*/ 386 w 1049"/>
                <a:gd name="T115" fmla="*/ 489 h 6345"/>
                <a:gd name="T116" fmla="*/ 402 w 1049"/>
                <a:gd name="T117" fmla="*/ 174 h 6345"/>
                <a:gd name="T118" fmla="*/ 705 w 1049"/>
                <a:gd name="T119" fmla="*/ 391 h 6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049" h="6345">
                  <a:moveTo>
                    <a:pt x="815" y="5753"/>
                  </a:moveTo>
                  <a:cubicBezTo>
                    <a:pt x="819" y="5754"/>
                    <a:pt x="823" y="5756"/>
                    <a:pt x="826" y="5759"/>
                  </a:cubicBezTo>
                  <a:cubicBezTo>
                    <a:pt x="828" y="5762"/>
                    <a:pt x="831" y="5767"/>
                    <a:pt x="833" y="5773"/>
                  </a:cubicBezTo>
                  <a:cubicBezTo>
                    <a:pt x="835" y="5779"/>
                    <a:pt x="836" y="5787"/>
                    <a:pt x="837" y="5797"/>
                  </a:cubicBezTo>
                  <a:cubicBezTo>
                    <a:pt x="838" y="5808"/>
                    <a:pt x="839" y="5820"/>
                    <a:pt x="839" y="5835"/>
                  </a:cubicBezTo>
                  <a:cubicBezTo>
                    <a:pt x="839" y="5850"/>
                    <a:pt x="838" y="5862"/>
                    <a:pt x="837" y="5872"/>
                  </a:cubicBezTo>
                  <a:cubicBezTo>
                    <a:pt x="836" y="5882"/>
                    <a:pt x="835" y="5889"/>
                    <a:pt x="833" y="5894"/>
                  </a:cubicBezTo>
                  <a:cubicBezTo>
                    <a:pt x="831" y="5900"/>
                    <a:pt x="828" y="5903"/>
                    <a:pt x="826" y="5905"/>
                  </a:cubicBezTo>
                  <a:cubicBezTo>
                    <a:pt x="823" y="5907"/>
                    <a:pt x="819" y="5908"/>
                    <a:pt x="815" y="5906"/>
                  </a:cubicBezTo>
                  <a:lnTo>
                    <a:pt x="208" y="5786"/>
                  </a:lnTo>
                  <a:lnTo>
                    <a:pt x="208" y="6069"/>
                  </a:lnTo>
                  <a:lnTo>
                    <a:pt x="815" y="6190"/>
                  </a:lnTo>
                  <a:cubicBezTo>
                    <a:pt x="819" y="6191"/>
                    <a:pt x="823" y="6193"/>
                    <a:pt x="826" y="6196"/>
                  </a:cubicBezTo>
                  <a:cubicBezTo>
                    <a:pt x="828" y="6199"/>
                    <a:pt x="831" y="6204"/>
                    <a:pt x="833" y="6210"/>
                  </a:cubicBezTo>
                  <a:cubicBezTo>
                    <a:pt x="835" y="6217"/>
                    <a:pt x="836" y="6225"/>
                    <a:pt x="837" y="6235"/>
                  </a:cubicBezTo>
                  <a:cubicBezTo>
                    <a:pt x="838" y="6245"/>
                    <a:pt x="839" y="6257"/>
                    <a:pt x="839" y="6272"/>
                  </a:cubicBezTo>
                  <a:cubicBezTo>
                    <a:pt x="839" y="6287"/>
                    <a:pt x="838" y="6300"/>
                    <a:pt x="837" y="6309"/>
                  </a:cubicBezTo>
                  <a:cubicBezTo>
                    <a:pt x="836" y="6319"/>
                    <a:pt x="835" y="6326"/>
                    <a:pt x="833" y="6332"/>
                  </a:cubicBezTo>
                  <a:cubicBezTo>
                    <a:pt x="831" y="6337"/>
                    <a:pt x="828" y="6341"/>
                    <a:pt x="826" y="6343"/>
                  </a:cubicBezTo>
                  <a:cubicBezTo>
                    <a:pt x="823" y="6345"/>
                    <a:pt x="819" y="6345"/>
                    <a:pt x="815" y="6344"/>
                  </a:cubicBezTo>
                  <a:lnTo>
                    <a:pt x="132" y="6208"/>
                  </a:lnTo>
                  <a:cubicBezTo>
                    <a:pt x="114" y="6204"/>
                    <a:pt x="100" y="6197"/>
                    <a:pt x="91" y="6185"/>
                  </a:cubicBezTo>
                  <a:cubicBezTo>
                    <a:pt x="82" y="6174"/>
                    <a:pt x="77" y="6160"/>
                    <a:pt x="77" y="6144"/>
                  </a:cubicBezTo>
                  <a:lnTo>
                    <a:pt x="77" y="5657"/>
                  </a:lnTo>
                  <a:cubicBezTo>
                    <a:pt x="77" y="5649"/>
                    <a:pt x="78" y="5643"/>
                    <a:pt x="80" y="5637"/>
                  </a:cubicBezTo>
                  <a:cubicBezTo>
                    <a:pt x="82" y="5631"/>
                    <a:pt x="86" y="5626"/>
                    <a:pt x="90" y="5622"/>
                  </a:cubicBezTo>
                  <a:cubicBezTo>
                    <a:pt x="95" y="5619"/>
                    <a:pt x="101" y="5617"/>
                    <a:pt x="108" y="5616"/>
                  </a:cubicBezTo>
                  <a:cubicBezTo>
                    <a:pt x="115" y="5615"/>
                    <a:pt x="123" y="5615"/>
                    <a:pt x="132" y="5616"/>
                  </a:cubicBezTo>
                  <a:lnTo>
                    <a:pt x="815" y="5753"/>
                  </a:lnTo>
                  <a:close/>
                  <a:moveTo>
                    <a:pt x="709" y="5153"/>
                  </a:moveTo>
                  <a:cubicBezTo>
                    <a:pt x="713" y="5153"/>
                    <a:pt x="719" y="5153"/>
                    <a:pt x="728" y="5154"/>
                  </a:cubicBezTo>
                  <a:cubicBezTo>
                    <a:pt x="736" y="5156"/>
                    <a:pt x="746" y="5157"/>
                    <a:pt x="756" y="5159"/>
                  </a:cubicBezTo>
                  <a:cubicBezTo>
                    <a:pt x="766" y="5162"/>
                    <a:pt x="775" y="5165"/>
                    <a:pt x="784" y="5168"/>
                  </a:cubicBezTo>
                  <a:cubicBezTo>
                    <a:pt x="794" y="5172"/>
                    <a:pt x="801" y="5176"/>
                    <a:pt x="805" y="5180"/>
                  </a:cubicBezTo>
                  <a:cubicBezTo>
                    <a:pt x="811" y="5186"/>
                    <a:pt x="816" y="5195"/>
                    <a:pt x="821" y="5208"/>
                  </a:cubicBezTo>
                  <a:cubicBezTo>
                    <a:pt x="826" y="5221"/>
                    <a:pt x="831" y="5236"/>
                    <a:pt x="835" y="5254"/>
                  </a:cubicBezTo>
                  <a:cubicBezTo>
                    <a:pt x="839" y="5272"/>
                    <a:pt x="842" y="5292"/>
                    <a:pt x="845" y="5314"/>
                  </a:cubicBezTo>
                  <a:cubicBezTo>
                    <a:pt x="847" y="5336"/>
                    <a:pt x="849" y="5359"/>
                    <a:pt x="849" y="5383"/>
                  </a:cubicBezTo>
                  <a:cubicBezTo>
                    <a:pt x="849" y="5421"/>
                    <a:pt x="845" y="5454"/>
                    <a:pt x="838" y="5482"/>
                  </a:cubicBezTo>
                  <a:cubicBezTo>
                    <a:pt x="832" y="5510"/>
                    <a:pt x="822" y="5533"/>
                    <a:pt x="809" y="5552"/>
                  </a:cubicBezTo>
                  <a:cubicBezTo>
                    <a:pt x="797" y="5571"/>
                    <a:pt x="782" y="5584"/>
                    <a:pt x="764" y="5594"/>
                  </a:cubicBezTo>
                  <a:cubicBezTo>
                    <a:pt x="747" y="5603"/>
                    <a:pt x="727" y="5607"/>
                    <a:pt x="706" y="5607"/>
                  </a:cubicBezTo>
                  <a:cubicBezTo>
                    <a:pt x="690" y="5607"/>
                    <a:pt x="674" y="5605"/>
                    <a:pt x="657" y="5600"/>
                  </a:cubicBezTo>
                  <a:cubicBezTo>
                    <a:pt x="641" y="5596"/>
                    <a:pt x="626" y="5588"/>
                    <a:pt x="611" y="5577"/>
                  </a:cubicBezTo>
                  <a:cubicBezTo>
                    <a:pt x="596" y="5566"/>
                    <a:pt x="582" y="5552"/>
                    <a:pt x="570" y="5535"/>
                  </a:cubicBezTo>
                  <a:cubicBezTo>
                    <a:pt x="558" y="5518"/>
                    <a:pt x="548" y="5496"/>
                    <a:pt x="540" y="5471"/>
                  </a:cubicBezTo>
                  <a:cubicBezTo>
                    <a:pt x="529" y="5495"/>
                    <a:pt x="516" y="5512"/>
                    <a:pt x="500" y="5523"/>
                  </a:cubicBezTo>
                  <a:cubicBezTo>
                    <a:pt x="484" y="5533"/>
                    <a:pt x="465" y="5538"/>
                    <a:pt x="445" y="5538"/>
                  </a:cubicBezTo>
                  <a:cubicBezTo>
                    <a:pt x="423" y="5538"/>
                    <a:pt x="402" y="5533"/>
                    <a:pt x="380" y="5524"/>
                  </a:cubicBezTo>
                  <a:cubicBezTo>
                    <a:pt x="358" y="5514"/>
                    <a:pt x="338" y="5499"/>
                    <a:pt x="320" y="5478"/>
                  </a:cubicBezTo>
                  <a:cubicBezTo>
                    <a:pt x="302" y="5457"/>
                    <a:pt x="288" y="5429"/>
                    <a:pt x="276" y="5396"/>
                  </a:cubicBezTo>
                  <a:cubicBezTo>
                    <a:pt x="265" y="5362"/>
                    <a:pt x="259" y="5320"/>
                    <a:pt x="259" y="5272"/>
                  </a:cubicBezTo>
                  <a:cubicBezTo>
                    <a:pt x="259" y="5252"/>
                    <a:pt x="261" y="5233"/>
                    <a:pt x="263" y="5213"/>
                  </a:cubicBezTo>
                  <a:cubicBezTo>
                    <a:pt x="266" y="5194"/>
                    <a:pt x="270" y="5175"/>
                    <a:pt x="274" y="5158"/>
                  </a:cubicBezTo>
                  <a:cubicBezTo>
                    <a:pt x="278" y="5141"/>
                    <a:pt x="283" y="5126"/>
                    <a:pt x="288" y="5113"/>
                  </a:cubicBezTo>
                  <a:cubicBezTo>
                    <a:pt x="293" y="5101"/>
                    <a:pt x="298" y="5093"/>
                    <a:pt x="302" y="5088"/>
                  </a:cubicBezTo>
                  <a:cubicBezTo>
                    <a:pt x="304" y="5086"/>
                    <a:pt x="307" y="5084"/>
                    <a:pt x="310" y="5083"/>
                  </a:cubicBezTo>
                  <a:cubicBezTo>
                    <a:pt x="314" y="5081"/>
                    <a:pt x="318" y="5081"/>
                    <a:pt x="322" y="5081"/>
                  </a:cubicBezTo>
                  <a:cubicBezTo>
                    <a:pt x="325" y="5081"/>
                    <a:pt x="329" y="5081"/>
                    <a:pt x="334" y="5082"/>
                  </a:cubicBezTo>
                  <a:cubicBezTo>
                    <a:pt x="339" y="5082"/>
                    <a:pt x="345" y="5083"/>
                    <a:pt x="351" y="5084"/>
                  </a:cubicBezTo>
                  <a:cubicBezTo>
                    <a:pt x="358" y="5086"/>
                    <a:pt x="365" y="5087"/>
                    <a:pt x="372" y="5089"/>
                  </a:cubicBezTo>
                  <a:cubicBezTo>
                    <a:pt x="379" y="5091"/>
                    <a:pt x="386" y="5093"/>
                    <a:pt x="392" y="5095"/>
                  </a:cubicBezTo>
                  <a:cubicBezTo>
                    <a:pt x="398" y="5098"/>
                    <a:pt x="403" y="5100"/>
                    <a:pt x="407" y="5103"/>
                  </a:cubicBezTo>
                  <a:cubicBezTo>
                    <a:pt x="411" y="5106"/>
                    <a:pt x="413" y="5109"/>
                    <a:pt x="413" y="5112"/>
                  </a:cubicBezTo>
                  <a:cubicBezTo>
                    <a:pt x="413" y="5118"/>
                    <a:pt x="410" y="5125"/>
                    <a:pt x="406" y="5133"/>
                  </a:cubicBezTo>
                  <a:cubicBezTo>
                    <a:pt x="401" y="5142"/>
                    <a:pt x="397" y="5153"/>
                    <a:pt x="391" y="5166"/>
                  </a:cubicBezTo>
                  <a:cubicBezTo>
                    <a:pt x="386" y="5179"/>
                    <a:pt x="381" y="5194"/>
                    <a:pt x="377" y="5212"/>
                  </a:cubicBezTo>
                  <a:cubicBezTo>
                    <a:pt x="373" y="5230"/>
                    <a:pt x="371" y="5251"/>
                    <a:pt x="371" y="5275"/>
                  </a:cubicBezTo>
                  <a:cubicBezTo>
                    <a:pt x="371" y="5294"/>
                    <a:pt x="373" y="5312"/>
                    <a:pt x="377" y="5327"/>
                  </a:cubicBezTo>
                  <a:cubicBezTo>
                    <a:pt x="381" y="5343"/>
                    <a:pt x="386" y="5355"/>
                    <a:pt x="393" y="5365"/>
                  </a:cubicBezTo>
                  <a:cubicBezTo>
                    <a:pt x="400" y="5376"/>
                    <a:pt x="409" y="5383"/>
                    <a:pt x="418" y="5388"/>
                  </a:cubicBezTo>
                  <a:cubicBezTo>
                    <a:pt x="427" y="5393"/>
                    <a:pt x="437" y="5396"/>
                    <a:pt x="447" y="5396"/>
                  </a:cubicBezTo>
                  <a:cubicBezTo>
                    <a:pt x="454" y="5396"/>
                    <a:pt x="460" y="5394"/>
                    <a:pt x="466" y="5391"/>
                  </a:cubicBezTo>
                  <a:cubicBezTo>
                    <a:pt x="472" y="5387"/>
                    <a:pt x="477" y="5382"/>
                    <a:pt x="481" y="5376"/>
                  </a:cubicBezTo>
                  <a:cubicBezTo>
                    <a:pt x="485" y="5369"/>
                    <a:pt x="488" y="5361"/>
                    <a:pt x="491" y="5351"/>
                  </a:cubicBezTo>
                  <a:cubicBezTo>
                    <a:pt x="493" y="5341"/>
                    <a:pt x="495" y="5330"/>
                    <a:pt x="495" y="5317"/>
                  </a:cubicBezTo>
                  <a:lnTo>
                    <a:pt x="495" y="5217"/>
                  </a:lnTo>
                  <a:cubicBezTo>
                    <a:pt x="495" y="5211"/>
                    <a:pt x="496" y="5207"/>
                    <a:pt x="500" y="5204"/>
                  </a:cubicBezTo>
                  <a:cubicBezTo>
                    <a:pt x="503" y="5202"/>
                    <a:pt x="509" y="5200"/>
                    <a:pt x="516" y="5200"/>
                  </a:cubicBezTo>
                  <a:cubicBezTo>
                    <a:pt x="520" y="5200"/>
                    <a:pt x="524" y="5200"/>
                    <a:pt x="529" y="5201"/>
                  </a:cubicBezTo>
                  <a:cubicBezTo>
                    <a:pt x="534" y="5201"/>
                    <a:pt x="539" y="5202"/>
                    <a:pt x="545" y="5203"/>
                  </a:cubicBezTo>
                  <a:cubicBezTo>
                    <a:pt x="551" y="5204"/>
                    <a:pt x="556" y="5206"/>
                    <a:pt x="562" y="5207"/>
                  </a:cubicBezTo>
                  <a:cubicBezTo>
                    <a:pt x="568" y="5209"/>
                    <a:pt x="574" y="5212"/>
                    <a:pt x="579" y="5215"/>
                  </a:cubicBezTo>
                  <a:cubicBezTo>
                    <a:pt x="584" y="5217"/>
                    <a:pt x="588" y="5221"/>
                    <a:pt x="591" y="5224"/>
                  </a:cubicBezTo>
                  <a:cubicBezTo>
                    <a:pt x="595" y="5228"/>
                    <a:pt x="596" y="5233"/>
                    <a:pt x="596" y="5238"/>
                  </a:cubicBezTo>
                  <a:lnTo>
                    <a:pt x="596" y="5329"/>
                  </a:lnTo>
                  <a:cubicBezTo>
                    <a:pt x="596" y="5351"/>
                    <a:pt x="599" y="5369"/>
                    <a:pt x="603" y="5385"/>
                  </a:cubicBezTo>
                  <a:cubicBezTo>
                    <a:pt x="608" y="5400"/>
                    <a:pt x="615" y="5413"/>
                    <a:pt x="622" y="5423"/>
                  </a:cubicBezTo>
                  <a:cubicBezTo>
                    <a:pt x="630" y="5433"/>
                    <a:pt x="639" y="5440"/>
                    <a:pt x="649" y="5445"/>
                  </a:cubicBezTo>
                  <a:cubicBezTo>
                    <a:pt x="658" y="5450"/>
                    <a:pt x="668" y="5452"/>
                    <a:pt x="677" y="5452"/>
                  </a:cubicBezTo>
                  <a:cubicBezTo>
                    <a:pt x="686" y="5452"/>
                    <a:pt x="693" y="5450"/>
                    <a:pt x="700" y="5447"/>
                  </a:cubicBezTo>
                  <a:cubicBezTo>
                    <a:pt x="707" y="5443"/>
                    <a:pt x="713" y="5437"/>
                    <a:pt x="719" y="5428"/>
                  </a:cubicBezTo>
                  <a:cubicBezTo>
                    <a:pt x="724" y="5420"/>
                    <a:pt x="728" y="5409"/>
                    <a:pt x="730" y="5396"/>
                  </a:cubicBezTo>
                  <a:cubicBezTo>
                    <a:pt x="733" y="5383"/>
                    <a:pt x="734" y="5367"/>
                    <a:pt x="734" y="5349"/>
                  </a:cubicBezTo>
                  <a:cubicBezTo>
                    <a:pt x="734" y="5321"/>
                    <a:pt x="732" y="5297"/>
                    <a:pt x="728" y="5277"/>
                  </a:cubicBezTo>
                  <a:cubicBezTo>
                    <a:pt x="724" y="5256"/>
                    <a:pt x="719" y="5239"/>
                    <a:pt x="714" y="5224"/>
                  </a:cubicBezTo>
                  <a:cubicBezTo>
                    <a:pt x="709" y="5209"/>
                    <a:pt x="704" y="5197"/>
                    <a:pt x="700" y="5188"/>
                  </a:cubicBezTo>
                  <a:cubicBezTo>
                    <a:pt x="696" y="5178"/>
                    <a:pt x="693" y="5171"/>
                    <a:pt x="693" y="5166"/>
                  </a:cubicBezTo>
                  <a:cubicBezTo>
                    <a:pt x="693" y="5161"/>
                    <a:pt x="695" y="5158"/>
                    <a:pt x="697" y="5156"/>
                  </a:cubicBezTo>
                  <a:cubicBezTo>
                    <a:pt x="699" y="5154"/>
                    <a:pt x="703" y="5153"/>
                    <a:pt x="709" y="5153"/>
                  </a:cubicBezTo>
                  <a:close/>
                  <a:moveTo>
                    <a:pt x="849" y="4786"/>
                  </a:moveTo>
                  <a:cubicBezTo>
                    <a:pt x="849" y="4800"/>
                    <a:pt x="847" y="4814"/>
                    <a:pt x="845" y="4828"/>
                  </a:cubicBezTo>
                  <a:cubicBezTo>
                    <a:pt x="842" y="4842"/>
                    <a:pt x="839" y="4854"/>
                    <a:pt x="834" y="4867"/>
                  </a:cubicBezTo>
                  <a:cubicBezTo>
                    <a:pt x="829" y="4879"/>
                    <a:pt x="823" y="4890"/>
                    <a:pt x="816" y="4900"/>
                  </a:cubicBezTo>
                  <a:cubicBezTo>
                    <a:pt x="808" y="4910"/>
                    <a:pt x="800" y="4919"/>
                    <a:pt x="791" y="4926"/>
                  </a:cubicBezTo>
                  <a:lnTo>
                    <a:pt x="855" y="4933"/>
                  </a:lnTo>
                  <a:lnTo>
                    <a:pt x="1023" y="4967"/>
                  </a:lnTo>
                  <a:cubicBezTo>
                    <a:pt x="1027" y="4968"/>
                    <a:pt x="1030" y="4970"/>
                    <a:pt x="1033" y="4973"/>
                  </a:cubicBezTo>
                  <a:cubicBezTo>
                    <a:pt x="1036" y="4975"/>
                    <a:pt x="1038" y="4980"/>
                    <a:pt x="1041" y="4986"/>
                  </a:cubicBezTo>
                  <a:cubicBezTo>
                    <a:pt x="1043" y="4992"/>
                    <a:pt x="1045" y="5000"/>
                    <a:pt x="1046" y="5009"/>
                  </a:cubicBezTo>
                  <a:cubicBezTo>
                    <a:pt x="1047" y="5019"/>
                    <a:pt x="1048" y="5031"/>
                    <a:pt x="1048" y="5045"/>
                  </a:cubicBezTo>
                  <a:cubicBezTo>
                    <a:pt x="1048" y="5072"/>
                    <a:pt x="1046" y="5090"/>
                    <a:pt x="1042" y="5101"/>
                  </a:cubicBezTo>
                  <a:cubicBezTo>
                    <a:pt x="1038" y="5111"/>
                    <a:pt x="1031" y="5115"/>
                    <a:pt x="1023" y="5114"/>
                  </a:cubicBezTo>
                  <a:lnTo>
                    <a:pt x="560" y="5021"/>
                  </a:lnTo>
                  <a:cubicBezTo>
                    <a:pt x="513" y="5011"/>
                    <a:pt x="470" y="4998"/>
                    <a:pt x="433" y="4980"/>
                  </a:cubicBezTo>
                  <a:cubicBezTo>
                    <a:pt x="395" y="4962"/>
                    <a:pt x="364" y="4940"/>
                    <a:pt x="338" y="4914"/>
                  </a:cubicBezTo>
                  <a:cubicBezTo>
                    <a:pt x="312" y="4887"/>
                    <a:pt x="293" y="4857"/>
                    <a:pt x="279" y="4821"/>
                  </a:cubicBezTo>
                  <a:cubicBezTo>
                    <a:pt x="266" y="4786"/>
                    <a:pt x="259" y="4746"/>
                    <a:pt x="259" y="4701"/>
                  </a:cubicBezTo>
                  <a:cubicBezTo>
                    <a:pt x="259" y="4628"/>
                    <a:pt x="277" y="4573"/>
                    <a:pt x="312" y="4536"/>
                  </a:cubicBezTo>
                  <a:cubicBezTo>
                    <a:pt x="348" y="4498"/>
                    <a:pt x="400" y="4479"/>
                    <a:pt x="468" y="4479"/>
                  </a:cubicBezTo>
                  <a:cubicBezTo>
                    <a:pt x="490" y="4479"/>
                    <a:pt x="514" y="4481"/>
                    <a:pt x="541" y="4485"/>
                  </a:cubicBezTo>
                  <a:cubicBezTo>
                    <a:pt x="568" y="4489"/>
                    <a:pt x="596" y="4495"/>
                    <a:pt x="624" y="4504"/>
                  </a:cubicBezTo>
                  <a:cubicBezTo>
                    <a:pt x="652" y="4513"/>
                    <a:pt x="680" y="4526"/>
                    <a:pt x="707" y="4541"/>
                  </a:cubicBezTo>
                  <a:cubicBezTo>
                    <a:pt x="734" y="4556"/>
                    <a:pt x="758" y="4575"/>
                    <a:pt x="779" y="4598"/>
                  </a:cubicBezTo>
                  <a:cubicBezTo>
                    <a:pt x="800" y="4621"/>
                    <a:pt x="817" y="4648"/>
                    <a:pt x="830" y="4679"/>
                  </a:cubicBezTo>
                  <a:cubicBezTo>
                    <a:pt x="842" y="4710"/>
                    <a:pt x="849" y="4746"/>
                    <a:pt x="849" y="4786"/>
                  </a:cubicBezTo>
                  <a:close/>
                  <a:moveTo>
                    <a:pt x="479" y="4633"/>
                  </a:moveTo>
                  <a:cubicBezTo>
                    <a:pt x="464" y="4633"/>
                    <a:pt x="451" y="4635"/>
                    <a:pt x="438" y="4638"/>
                  </a:cubicBezTo>
                  <a:cubicBezTo>
                    <a:pt x="426" y="4641"/>
                    <a:pt x="415" y="4646"/>
                    <a:pt x="407" y="4652"/>
                  </a:cubicBezTo>
                  <a:cubicBezTo>
                    <a:pt x="398" y="4659"/>
                    <a:pt x="391" y="4668"/>
                    <a:pt x="386" y="4679"/>
                  </a:cubicBezTo>
                  <a:cubicBezTo>
                    <a:pt x="382" y="4689"/>
                    <a:pt x="379" y="4703"/>
                    <a:pt x="379" y="4719"/>
                  </a:cubicBezTo>
                  <a:cubicBezTo>
                    <a:pt x="379" y="4740"/>
                    <a:pt x="384" y="4759"/>
                    <a:pt x="392" y="4776"/>
                  </a:cubicBezTo>
                  <a:cubicBezTo>
                    <a:pt x="401" y="4792"/>
                    <a:pt x="413" y="4807"/>
                    <a:pt x="430" y="4820"/>
                  </a:cubicBezTo>
                  <a:cubicBezTo>
                    <a:pt x="447" y="4833"/>
                    <a:pt x="468" y="4844"/>
                    <a:pt x="492" y="4854"/>
                  </a:cubicBezTo>
                  <a:cubicBezTo>
                    <a:pt x="516" y="4863"/>
                    <a:pt x="544" y="4871"/>
                    <a:pt x="574" y="4877"/>
                  </a:cubicBezTo>
                  <a:lnTo>
                    <a:pt x="674" y="4897"/>
                  </a:lnTo>
                  <a:cubicBezTo>
                    <a:pt x="692" y="4884"/>
                    <a:pt x="705" y="4869"/>
                    <a:pt x="714" y="4850"/>
                  </a:cubicBezTo>
                  <a:cubicBezTo>
                    <a:pt x="722" y="4832"/>
                    <a:pt x="727" y="4814"/>
                    <a:pt x="727" y="4794"/>
                  </a:cubicBezTo>
                  <a:cubicBezTo>
                    <a:pt x="727" y="4772"/>
                    <a:pt x="722" y="4753"/>
                    <a:pt x="713" y="4736"/>
                  </a:cubicBezTo>
                  <a:cubicBezTo>
                    <a:pt x="704" y="4720"/>
                    <a:pt x="692" y="4705"/>
                    <a:pt x="677" y="4693"/>
                  </a:cubicBezTo>
                  <a:cubicBezTo>
                    <a:pt x="662" y="4681"/>
                    <a:pt x="645" y="4672"/>
                    <a:pt x="627" y="4664"/>
                  </a:cubicBezTo>
                  <a:cubicBezTo>
                    <a:pt x="608" y="4656"/>
                    <a:pt x="590" y="4650"/>
                    <a:pt x="572" y="4646"/>
                  </a:cubicBezTo>
                  <a:cubicBezTo>
                    <a:pt x="554" y="4641"/>
                    <a:pt x="536" y="4638"/>
                    <a:pt x="520" y="4636"/>
                  </a:cubicBezTo>
                  <a:cubicBezTo>
                    <a:pt x="503" y="4634"/>
                    <a:pt x="489" y="4633"/>
                    <a:pt x="479" y="4633"/>
                  </a:cubicBezTo>
                  <a:close/>
                  <a:moveTo>
                    <a:pt x="730" y="4133"/>
                  </a:moveTo>
                  <a:cubicBezTo>
                    <a:pt x="734" y="4133"/>
                    <a:pt x="741" y="4134"/>
                    <a:pt x="749" y="4135"/>
                  </a:cubicBezTo>
                  <a:cubicBezTo>
                    <a:pt x="758" y="4136"/>
                    <a:pt x="767" y="4138"/>
                    <a:pt x="777" y="4140"/>
                  </a:cubicBezTo>
                  <a:cubicBezTo>
                    <a:pt x="786" y="4142"/>
                    <a:pt x="796" y="4145"/>
                    <a:pt x="804" y="4149"/>
                  </a:cubicBezTo>
                  <a:cubicBezTo>
                    <a:pt x="813" y="4152"/>
                    <a:pt x="820" y="4156"/>
                    <a:pt x="825" y="4161"/>
                  </a:cubicBezTo>
                  <a:cubicBezTo>
                    <a:pt x="827" y="4163"/>
                    <a:pt x="830" y="4168"/>
                    <a:pt x="833" y="4174"/>
                  </a:cubicBezTo>
                  <a:cubicBezTo>
                    <a:pt x="835" y="4180"/>
                    <a:pt x="838" y="4187"/>
                    <a:pt x="840" y="4196"/>
                  </a:cubicBezTo>
                  <a:cubicBezTo>
                    <a:pt x="842" y="4205"/>
                    <a:pt x="844" y="4214"/>
                    <a:pt x="845" y="4225"/>
                  </a:cubicBezTo>
                  <a:cubicBezTo>
                    <a:pt x="847" y="4235"/>
                    <a:pt x="847" y="4246"/>
                    <a:pt x="847" y="4257"/>
                  </a:cubicBezTo>
                  <a:cubicBezTo>
                    <a:pt x="847" y="4286"/>
                    <a:pt x="843" y="4310"/>
                    <a:pt x="835" y="4330"/>
                  </a:cubicBezTo>
                  <a:cubicBezTo>
                    <a:pt x="826" y="4350"/>
                    <a:pt x="814" y="4365"/>
                    <a:pt x="797" y="4376"/>
                  </a:cubicBezTo>
                  <a:cubicBezTo>
                    <a:pt x="779" y="4386"/>
                    <a:pt x="758" y="4392"/>
                    <a:pt x="731" y="4394"/>
                  </a:cubicBezTo>
                  <a:cubicBezTo>
                    <a:pt x="705" y="4395"/>
                    <a:pt x="674" y="4392"/>
                    <a:pt x="639" y="4385"/>
                  </a:cubicBezTo>
                  <a:lnTo>
                    <a:pt x="293" y="4316"/>
                  </a:lnTo>
                  <a:cubicBezTo>
                    <a:pt x="289" y="4315"/>
                    <a:pt x="286" y="4314"/>
                    <a:pt x="283" y="4311"/>
                  </a:cubicBezTo>
                  <a:cubicBezTo>
                    <a:pt x="280" y="4308"/>
                    <a:pt x="277" y="4303"/>
                    <a:pt x="275" y="4297"/>
                  </a:cubicBezTo>
                  <a:cubicBezTo>
                    <a:pt x="273" y="4292"/>
                    <a:pt x="272" y="4284"/>
                    <a:pt x="271" y="4274"/>
                  </a:cubicBezTo>
                  <a:cubicBezTo>
                    <a:pt x="270" y="4264"/>
                    <a:pt x="269" y="4252"/>
                    <a:pt x="269" y="4238"/>
                  </a:cubicBezTo>
                  <a:cubicBezTo>
                    <a:pt x="269" y="4224"/>
                    <a:pt x="270" y="4212"/>
                    <a:pt x="271" y="4203"/>
                  </a:cubicBezTo>
                  <a:cubicBezTo>
                    <a:pt x="272" y="4194"/>
                    <a:pt x="273" y="4186"/>
                    <a:pt x="275" y="4181"/>
                  </a:cubicBezTo>
                  <a:cubicBezTo>
                    <a:pt x="277" y="4176"/>
                    <a:pt x="280" y="4172"/>
                    <a:pt x="283" y="4171"/>
                  </a:cubicBezTo>
                  <a:cubicBezTo>
                    <a:pt x="286" y="4169"/>
                    <a:pt x="289" y="4168"/>
                    <a:pt x="293" y="4169"/>
                  </a:cubicBezTo>
                  <a:lnTo>
                    <a:pt x="635" y="4237"/>
                  </a:lnTo>
                  <a:cubicBezTo>
                    <a:pt x="650" y="4240"/>
                    <a:pt x="663" y="4242"/>
                    <a:pt x="674" y="4243"/>
                  </a:cubicBezTo>
                  <a:cubicBezTo>
                    <a:pt x="685" y="4244"/>
                    <a:pt x="694" y="4243"/>
                    <a:pt x="701" y="4241"/>
                  </a:cubicBezTo>
                  <a:cubicBezTo>
                    <a:pt x="709" y="4238"/>
                    <a:pt x="714" y="4234"/>
                    <a:pt x="717" y="4228"/>
                  </a:cubicBezTo>
                  <a:cubicBezTo>
                    <a:pt x="721" y="4221"/>
                    <a:pt x="723" y="4213"/>
                    <a:pt x="723" y="4202"/>
                  </a:cubicBezTo>
                  <a:cubicBezTo>
                    <a:pt x="723" y="4194"/>
                    <a:pt x="722" y="4186"/>
                    <a:pt x="722" y="4180"/>
                  </a:cubicBezTo>
                  <a:cubicBezTo>
                    <a:pt x="721" y="4173"/>
                    <a:pt x="720" y="4168"/>
                    <a:pt x="719" y="4164"/>
                  </a:cubicBezTo>
                  <a:cubicBezTo>
                    <a:pt x="717" y="4159"/>
                    <a:pt x="716" y="4155"/>
                    <a:pt x="716" y="4152"/>
                  </a:cubicBezTo>
                  <a:cubicBezTo>
                    <a:pt x="715" y="4148"/>
                    <a:pt x="714" y="4145"/>
                    <a:pt x="714" y="4143"/>
                  </a:cubicBezTo>
                  <a:cubicBezTo>
                    <a:pt x="714" y="4140"/>
                    <a:pt x="716" y="4137"/>
                    <a:pt x="718" y="4136"/>
                  </a:cubicBezTo>
                  <a:cubicBezTo>
                    <a:pt x="720" y="4134"/>
                    <a:pt x="724" y="4133"/>
                    <a:pt x="730" y="4133"/>
                  </a:cubicBezTo>
                  <a:close/>
                  <a:moveTo>
                    <a:pt x="709" y="3633"/>
                  </a:moveTo>
                  <a:cubicBezTo>
                    <a:pt x="713" y="3633"/>
                    <a:pt x="719" y="3633"/>
                    <a:pt x="728" y="3634"/>
                  </a:cubicBezTo>
                  <a:cubicBezTo>
                    <a:pt x="736" y="3636"/>
                    <a:pt x="746" y="3637"/>
                    <a:pt x="756" y="3639"/>
                  </a:cubicBezTo>
                  <a:cubicBezTo>
                    <a:pt x="766" y="3642"/>
                    <a:pt x="775" y="3645"/>
                    <a:pt x="784" y="3648"/>
                  </a:cubicBezTo>
                  <a:cubicBezTo>
                    <a:pt x="794" y="3652"/>
                    <a:pt x="801" y="3656"/>
                    <a:pt x="805" y="3660"/>
                  </a:cubicBezTo>
                  <a:cubicBezTo>
                    <a:pt x="811" y="3666"/>
                    <a:pt x="816" y="3675"/>
                    <a:pt x="821" y="3688"/>
                  </a:cubicBezTo>
                  <a:cubicBezTo>
                    <a:pt x="826" y="3701"/>
                    <a:pt x="831" y="3716"/>
                    <a:pt x="835" y="3734"/>
                  </a:cubicBezTo>
                  <a:cubicBezTo>
                    <a:pt x="839" y="3752"/>
                    <a:pt x="842" y="3772"/>
                    <a:pt x="845" y="3794"/>
                  </a:cubicBezTo>
                  <a:cubicBezTo>
                    <a:pt x="847" y="3816"/>
                    <a:pt x="849" y="3839"/>
                    <a:pt x="849" y="3863"/>
                  </a:cubicBezTo>
                  <a:cubicBezTo>
                    <a:pt x="849" y="3901"/>
                    <a:pt x="845" y="3934"/>
                    <a:pt x="838" y="3962"/>
                  </a:cubicBezTo>
                  <a:cubicBezTo>
                    <a:pt x="832" y="3990"/>
                    <a:pt x="822" y="4013"/>
                    <a:pt x="809" y="4032"/>
                  </a:cubicBezTo>
                  <a:cubicBezTo>
                    <a:pt x="797" y="4051"/>
                    <a:pt x="782" y="4064"/>
                    <a:pt x="764" y="4074"/>
                  </a:cubicBezTo>
                  <a:cubicBezTo>
                    <a:pt x="747" y="4083"/>
                    <a:pt x="727" y="4087"/>
                    <a:pt x="706" y="4087"/>
                  </a:cubicBezTo>
                  <a:cubicBezTo>
                    <a:pt x="690" y="4087"/>
                    <a:pt x="674" y="4085"/>
                    <a:pt x="657" y="4080"/>
                  </a:cubicBezTo>
                  <a:cubicBezTo>
                    <a:pt x="641" y="4076"/>
                    <a:pt x="626" y="4068"/>
                    <a:pt x="611" y="4057"/>
                  </a:cubicBezTo>
                  <a:cubicBezTo>
                    <a:pt x="596" y="4046"/>
                    <a:pt x="582" y="4032"/>
                    <a:pt x="570" y="4015"/>
                  </a:cubicBezTo>
                  <a:cubicBezTo>
                    <a:pt x="558" y="3998"/>
                    <a:pt x="548" y="3976"/>
                    <a:pt x="540" y="3951"/>
                  </a:cubicBezTo>
                  <a:cubicBezTo>
                    <a:pt x="529" y="3975"/>
                    <a:pt x="516" y="3992"/>
                    <a:pt x="500" y="4003"/>
                  </a:cubicBezTo>
                  <a:cubicBezTo>
                    <a:pt x="484" y="4013"/>
                    <a:pt x="465" y="4018"/>
                    <a:pt x="445" y="4018"/>
                  </a:cubicBezTo>
                  <a:cubicBezTo>
                    <a:pt x="423" y="4018"/>
                    <a:pt x="402" y="4013"/>
                    <a:pt x="380" y="4004"/>
                  </a:cubicBezTo>
                  <a:cubicBezTo>
                    <a:pt x="358" y="3994"/>
                    <a:pt x="338" y="3979"/>
                    <a:pt x="320" y="3958"/>
                  </a:cubicBezTo>
                  <a:cubicBezTo>
                    <a:pt x="302" y="3937"/>
                    <a:pt x="288" y="3909"/>
                    <a:pt x="276" y="3876"/>
                  </a:cubicBezTo>
                  <a:cubicBezTo>
                    <a:pt x="265" y="3842"/>
                    <a:pt x="259" y="3800"/>
                    <a:pt x="259" y="3752"/>
                  </a:cubicBezTo>
                  <a:cubicBezTo>
                    <a:pt x="259" y="3732"/>
                    <a:pt x="261" y="3713"/>
                    <a:pt x="263" y="3693"/>
                  </a:cubicBezTo>
                  <a:cubicBezTo>
                    <a:pt x="266" y="3674"/>
                    <a:pt x="270" y="3655"/>
                    <a:pt x="274" y="3638"/>
                  </a:cubicBezTo>
                  <a:cubicBezTo>
                    <a:pt x="278" y="3621"/>
                    <a:pt x="283" y="3606"/>
                    <a:pt x="288" y="3593"/>
                  </a:cubicBezTo>
                  <a:cubicBezTo>
                    <a:pt x="293" y="3581"/>
                    <a:pt x="298" y="3573"/>
                    <a:pt x="302" y="3568"/>
                  </a:cubicBezTo>
                  <a:cubicBezTo>
                    <a:pt x="304" y="3566"/>
                    <a:pt x="307" y="3564"/>
                    <a:pt x="310" y="3563"/>
                  </a:cubicBezTo>
                  <a:cubicBezTo>
                    <a:pt x="314" y="3561"/>
                    <a:pt x="318" y="3561"/>
                    <a:pt x="322" y="3561"/>
                  </a:cubicBezTo>
                  <a:cubicBezTo>
                    <a:pt x="325" y="3561"/>
                    <a:pt x="329" y="3561"/>
                    <a:pt x="334" y="3562"/>
                  </a:cubicBezTo>
                  <a:cubicBezTo>
                    <a:pt x="339" y="3562"/>
                    <a:pt x="345" y="3563"/>
                    <a:pt x="351" y="3564"/>
                  </a:cubicBezTo>
                  <a:cubicBezTo>
                    <a:pt x="358" y="3566"/>
                    <a:pt x="365" y="3567"/>
                    <a:pt x="372" y="3569"/>
                  </a:cubicBezTo>
                  <a:cubicBezTo>
                    <a:pt x="379" y="3571"/>
                    <a:pt x="386" y="3573"/>
                    <a:pt x="392" y="3575"/>
                  </a:cubicBezTo>
                  <a:cubicBezTo>
                    <a:pt x="398" y="3578"/>
                    <a:pt x="403" y="3580"/>
                    <a:pt x="407" y="3583"/>
                  </a:cubicBezTo>
                  <a:cubicBezTo>
                    <a:pt x="411" y="3586"/>
                    <a:pt x="413" y="3589"/>
                    <a:pt x="413" y="3592"/>
                  </a:cubicBezTo>
                  <a:cubicBezTo>
                    <a:pt x="413" y="3598"/>
                    <a:pt x="410" y="3605"/>
                    <a:pt x="406" y="3613"/>
                  </a:cubicBezTo>
                  <a:cubicBezTo>
                    <a:pt x="401" y="3622"/>
                    <a:pt x="397" y="3633"/>
                    <a:pt x="391" y="3646"/>
                  </a:cubicBezTo>
                  <a:cubicBezTo>
                    <a:pt x="386" y="3659"/>
                    <a:pt x="381" y="3674"/>
                    <a:pt x="377" y="3692"/>
                  </a:cubicBezTo>
                  <a:cubicBezTo>
                    <a:pt x="373" y="3710"/>
                    <a:pt x="371" y="3731"/>
                    <a:pt x="371" y="3755"/>
                  </a:cubicBezTo>
                  <a:cubicBezTo>
                    <a:pt x="371" y="3774"/>
                    <a:pt x="373" y="3792"/>
                    <a:pt x="377" y="3807"/>
                  </a:cubicBezTo>
                  <a:cubicBezTo>
                    <a:pt x="381" y="3823"/>
                    <a:pt x="386" y="3835"/>
                    <a:pt x="393" y="3845"/>
                  </a:cubicBezTo>
                  <a:cubicBezTo>
                    <a:pt x="400" y="3856"/>
                    <a:pt x="409" y="3863"/>
                    <a:pt x="418" y="3868"/>
                  </a:cubicBezTo>
                  <a:cubicBezTo>
                    <a:pt x="427" y="3873"/>
                    <a:pt x="437" y="3876"/>
                    <a:pt x="447" y="3876"/>
                  </a:cubicBezTo>
                  <a:cubicBezTo>
                    <a:pt x="454" y="3876"/>
                    <a:pt x="460" y="3874"/>
                    <a:pt x="466" y="3871"/>
                  </a:cubicBezTo>
                  <a:cubicBezTo>
                    <a:pt x="472" y="3867"/>
                    <a:pt x="477" y="3862"/>
                    <a:pt x="481" y="3856"/>
                  </a:cubicBezTo>
                  <a:cubicBezTo>
                    <a:pt x="485" y="3849"/>
                    <a:pt x="488" y="3841"/>
                    <a:pt x="491" y="3831"/>
                  </a:cubicBezTo>
                  <a:cubicBezTo>
                    <a:pt x="493" y="3821"/>
                    <a:pt x="495" y="3810"/>
                    <a:pt x="495" y="3797"/>
                  </a:cubicBezTo>
                  <a:lnTo>
                    <a:pt x="495" y="3697"/>
                  </a:lnTo>
                  <a:cubicBezTo>
                    <a:pt x="495" y="3691"/>
                    <a:pt x="496" y="3687"/>
                    <a:pt x="500" y="3684"/>
                  </a:cubicBezTo>
                  <a:cubicBezTo>
                    <a:pt x="503" y="3682"/>
                    <a:pt x="509" y="3680"/>
                    <a:pt x="516" y="3680"/>
                  </a:cubicBezTo>
                  <a:cubicBezTo>
                    <a:pt x="520" y="3680"/>
                    <a:pt x="524" y="3680"/>
                    <a:pt x="529" y="3681"/>
                  </a:cubicBezTo>
                  <a:cubicBezTo>
                    <a:pt x="534" y="3681"/>
                    <a:pt x="539" y="3682"/>
                    <a:pt x="545" y="3683"/>
                  </a:cubicBezTo>
                  <a:cubicBezTo>
                    <a:pt x="551" y="3684"/>
                    <a:pt x="556" y="3686"/>
                    <a:pt x="562" y="3687"/>
                  </a:cubicBezTo>
                  <a:cubicBezTo>
                    <a:pt x="568" y="3689"/>
                    <a:pt x="574" y="3692"/>
                    <a:pt x="579" y="3695"/>
                  </a:cubicBezTo>
                  <a:cubicBezTo>
                    <a:pt x="584" y="3697"/>
                    <a:pt x="588" y="3701"/>
                    <a:pt x="591" y="3704"/>
                  </a:cubicBezTo>
                  <a:cubicBezTo>
                    <a:pt x="595" y="3708"/>
                    <a:pt x="596" y="3713"/>
                    <a:pt x="596" y="3718"/>
                  </a:cubicBezTo>
                  <a:lnTo>
                    <a:pt x="596" y="3809"/>
                  </a:lnTo>
                  <a:cubicBezTo>
                    <a:pt x="596" y="3831"/>
                    <a:pt x="599" y="3849"/>
                    <a:pt x="603" y="3865"/>
                  </a:cubicBezTo>
                  <a:cubicBezTo>
                    <a:pt x="608" y="3880"/>
                    <a:pt x="615" y="3893"/>
                    <a:pt x="622" y="3903"/>
                  </a:cubicBezTo>
                  <a:cubicBezTo>
                    <a:pt x="630" y="3913"/>
                    <a:pt x="639" y="3920"/>
                    <a:pt x="649" y="3925"/>
                  </a:cubicBezTo>
                  <a:cubicBezTo>
                    <a:pt x="658" y="3930"/>
                    <a:pt x="668" y="3932"/>
                    <a:pt x="677" y="3932"/>
                  </a:cubicBezTo>
                  <a:cubicBezTo>
                    <a:pt x="686" y="3932"/>
                    <a:pt x="693" y="3930"/>
                    <a:pt x="700" y="3927"/>
                  </a:cubicBezTo>
                  <a:cubicBezTo>
                    <a:pt x="707" y="3923"/>
                    <a:pt x="713" y="3917"/>
                    <a:pt x="719" y="3908"/>
                  </a:cubicBezTo>
                  <a:cubicBezTo>
                    <a:pt x="724" y="3900"/>
                    <a:pt x="728" y="3889"/>
                    <a:pt x="730" y="3876"/>
                  </a:cubicBezTo>
                  <a:cubicBezTo>
                    <a:pt x="733" y="3863"/>
                    <a:pt x="734" y="3847"/>
                    <a:pt x="734" y="3829"/>
                  </a:cubicBezTo>
                  <a:cubicBezTo>
                    <a:pt x="734" y="3801"/>
                    <a:pt x="732" y="3777"/>
                    <a:pt x="728" y="3757"/>
                  </a:cubicBezTo>
                  <a:cubicBezTo>
                    <a:pt x="724" y="3736"/>
                    <a:pt x="719" y="3719"/>
                    <a:pt x="714" y="3704"/>
                  </a:cubicBezTo>
                  <a:cubicBezTo>
                    <a:pt x="709" y="3689"/>
                    <a:pt x="704" y="3677"/>
                    <a:pt x="700" y="3668"/>
                  </a:cubicBezTo>
                  <a:cubicBezTo>
                    <a:pt x="696" y="3658"/>
                    <a:pt x="693" y="3651"/>
                    <a:pt x="693" y="3646"/>
                  </a:cubicBezTo>
                  <a:cubicBezTo>
                    <a:pt x="693" y="3641"/>
                    <a:pt x="695" y="3638"/>
                    <a:pt x="697" y="3636"/>
                  </a:cubicBezTo>
                  <a:cubicBezTo>
                    <a:pt x="699" y="3634"/>
                    <a:pt x="703" y="3633"/>
                    <a:pt x="709" y="3633"/>
                  </a:cubicBezTo>
                  <a:close/>
                  <a:moveTo>
                    <a:pt x="936" y="3093"/>
                  </a:moveTo>
                  <a:cubicBezTo>
                    <a:pt x="942" y="3093"/>
                    <a:pt x="949" y="3093"/>
                    <a:pt x="958" y="3095"/>
                  </a:cubicBezTo>
                  <a:cubicBezTo>
                    <a:pt x="967" y="3096"/>
                    <a:pt x="976" y="3097"/>
                    <a:pt x="985" y="3100"/>
                  </a:cubicBezTo>
                  <a:cubicBezTo>
                    <a:pt x="995" y="3102"/>
                    <a:pt x="1003" y="3105"/>
                    <a:pt x="1011" y="3108"/>
                  </a:cubicBezTo>
                  <a:cubicBezTo>
                    <a:pt x="1019" y="3111"/>
                    <a:pt x="1025" y="3115"/>
                    <a:pt x="1029" y="3119"/>
                  </a:cubicBezTo>
                  <a:cubicBezTo>
                    <a:pt x="1032" y="3121"/>
                    <a:pt x="1034" y="3125"/>
                    <a:pt x="1037" y="3131"/>
                  </a:cubicBezTo>
                  <a:cubicBezTo>
                    <a:pt x="1039" y="3136"/>
                    <a:pt x="1041" y="3143"/>
                    <a:pt x="1043" y="3150"/>
                  </a:cubicBezTo>
                  <a:cubicBezTo>
                    <a:pt x="1045" y="3157"/>
                    <a:pt x="1046" y="3165"/>
                    <a:pt x="1047" y="3174"/>
                  </a:cubicBezTo>
                  <a:cubicBezTo>
                    <a:pt x="1048" y="3182"/>
                    <a:pt x="1049" y="3191"/>
                    <a:pt x="1049" y="3199"/>
                  </a:cubicBezTo>
                  <a:cubicBezTo>
                    <a:pt x="1049" y="3219"/>
                    <a:pt x="1047" y="3235"/>
                    <a:pt x="1043" y="3248"/>
                  </a:cubicBezTo>
                  <a:cubicBezTo>
                    <a:pt x="1040" y="3262"/>
                    <a:pt x="1033" y="3273"/>
                    <a:pt x="1024" y="3282"/>
                  </a:cubicBezTo>
                  <a:cubicBezTo>
                    <a:pt x="1014" y="3292"/>
                    <a:pt x="1001" y="3299"/>
                    <a:pt x="984" y="3305"/>
                  </a:cubicBezTo>
                  <a:cubicBezTo>
                    <a:pt x="967" y="3311"/>
                    <a:pt x="946" y="3316"/>
                    <a:pt x="920" y="3320"/>
                  </a:cubicBezTo>
                  <a:lnTo>
                    <a:pt x="833" y="3333"/>
                  </a:lnTo>
                  <a:cubicBezTo>
                    <a:pt x="821" y="3335"/>
                    <a:pt x="808" y="3337"/>
                    <a:pt x="794" y="3338"/>
                  </a:cubicBezTo>
                  <a:cubicBezTo>
                    <a:pt x="781" y="3339"/>
                    <a:pt x="768" y="3339"/>
                    <a:pt x="755" y="3339"/>
                  </a:cubicBezTo>
                  <a:cubicBezTo>
                    <a:pt x="769" y="3346"/>
                    <a:pt x="784" y="3354"/>
                    <a:pt x="800" y="3362"/>
                  </a:cubicBezTo>
                  <a:cubicBezTo>
                    <a:pt x="816" y="3370"/>
                    <a:pt x="831" y="3379"/>
                    <a:pt x="845" y="3387"/>
                  </a:cubicBezTo>
                  <a:lnTo>
                    <a:pt x="1020" y="3491"/>
                  </a:lnTo>
                  <a:cubicBezTo>
                    <a:pt x="1025" y="3493"/>
                    <a:pt x="1030" y="3496"/>
                    <a:pt x="1033" y="3499"/>
                  </a:cubicBezTo>
                  <a:cubicBezTo>
                    <a:pt x="1036" y="3501"/>
                    <a:pt x="1038" y="3506"/>
                    <a:pt x="1040" y="3512"/>
                  </a:cubicBezTo>
                  <a:cubicBezTo>
                    <a:pt x="1042" y="3519"/>
                    <a:pt x="1044" y="3527"/>
                    <a:pt x="1044" y="3537"/>
                  </a:cubicBezTo>
                  <a:cubicBezTo>
                    <a:pt x="1045" y="3547"/>
                    <a:pt x="1046" y="3561"/>
                    <a:pt x="1046" y="3579"/>
                  </a:cubicBezTo>
                  <a:cubicBezTo>
                    <a:pt x="1046" y="3591"/>
                    <a:pt x="1045" y="3602"/>
                    <a:pt x="1044" y="3611"/>
                  </a:cubicBezTo>
                  <a:cubicBezTo>
                    <a:pt x="1044" y="3620"/>
                    <a:pt x="1042" y="3627"/>
                    <a:pt x="1041" y="3632"/>
                  </a:cubicBezTo>
                  <a:cubicBezTo>
                    <a:pt x="1039" y="3637"/>
                    <a:pt x="1037" y="3640"/>
                    <a:pt x="1034" y="3642"/>
                  </a:cubicBezTo>
                  <a:cubicBezTo>
                    <a:pt x="1031" y="3644"/>
                    <a:pt x="1027" y="3645"/>
                    <a:pt x="1023" y="3645"/>
                  </a:cubicBezTo>
                  <a:cubicBezTo>
                    <a:pt x="1017" y="3645"/>
                    <a:pt x="1011" y="3644"/>
                    <a:pt x="1005" y="3641"/>
                  </a:cubicBezTo>
                  <a:cubicBezTo>
                    <a:pt x="999" y="3638"/>
                    <a:pt x="992" y="3634"/>
                    <a:pt x="985" y="3629"/>
                  </a:cubicBezTo>
                  <a:lnTo>
                    <a:pt x="621" y="3396"/>
                  </a:lnTo>
                  <a:lnTo>
                    <a:pt x="426" y="3430"/>
                  </a:lnTo>
                  <a:cubicBezTo>
                    <a:pt x="419" y="3431"/>
                    <a:pt x="413" y="3433"/>
                    <a:pt x="408" y="3434"/>
                  </a:cubicBezTo>
                  <a:cubicBezTo>
                    <a:pt x="403" y="3435"/>
                    <a:pt x="399" y="3438"/>
                    <a:pt x="395" y="3441"/>
                  </a:cubicBezTo>
                  <a:cubicBezTo>
                    <a:pt x="392" y="3443"/>
                    <a:pt x="389" y="3447"/>
                    <a:pt x="388" y="3451"/>
                  </a:cubicBezTo>
                  <a:cubicBezTo>
                    <a:pt x="386" y="3454"/>
                    <a:pt x="385" y="3459"/>
                    <a:pt x="385" y="3464"/>
                  </a:cubicBezTo>
                  <a:cubicBezTo>
                    <a:pt x="385" y="3475"/>
                    <a:pt x="386" y="3483"/>
                    <a:pt x="388" y="3488"/>
                  </a:cubicBezTo>
                  <a:cubicBezTo>
                    <a:pt x="389" y="3493"/>
                    <a:pt x="390" y="3498"/>
                    <a:pt x="390" y="3503"/>
                  </a:cubicBezTo>
                  <a:cubicBezTo>
                    <a:pt x="390" y="3506"/>
                    <a:pt x="389" y="3508"/>
                    <a:pt x="387" y="3510"/>
                  </a:cubicBezTo>
                  <a:cubicBezTo>
                    <a:pt x="385" y="3512"/>
                    <a:pt x="381" y="3513"/>
                    <a:pt x="373" y="3513"/>
                  </a:cubicBezTo>
                  <a:cubicBezTo>
                    <a:pt x="371" y="3513"/>
                    <a:pt x="368" y="3513"/>
                    <a:pt x="363" y="3513"/>
                  </a:cubicBezTo>
                  <a:cubicBezTo>
                    <a:pt x="358" y="3512"/>
                    <a:pt x="353" y="3511"/>
                    <a:pt x="347" y="3510"/>
                  </a:cubicBezTo>
                  <a:cubicBezTo>
                    <a:pt x="341" y="3509"/>
                    <a:pt x="334" y="3508"/>
                    <a:pt x="328" y="3506"/>
                  </a:cubicBezTo>
                  <a:cubicBezTo>
                    <a:pt x="321" y="3505"/>
                    <a:pt x="315" y="3503"/>
                    <a:pt x="309" y="3501"/>
                  </a:cubicBezTo>
                  <a:cubicBezTo>
                    <a:pt x="303" y="3499"/>
                    <a:pt x="297" y="3497"/>
                    <a:pt x="292" y="3495"/>
                  </a:cubicBezTo>
                  <a:cubicBezTo>
                    <a:pt x="287" y="3492"/>
                    <a:pt x="284" y="3490"/>
                    <a:pt x="281" y="3488"/>
                  </a:cubicBezTo>
                  <a:cubicBezTo>
                    <a:pt x="278" y="3485"/>
                    <a:pt x="276" y="3481"/>
                    <a:pt x="273" y="3475"/>
                  </a:cubicBezTo>
                  <a:cubicBezTo>
                    <a:pt x="271" y="3469"/>
                    <a:pt x="269" y="3462"/>
                    <a:pt x="267" y="3455"/>
                  </a:cubicBezTo>
                  <a:cubicBezTo>
                    <a:pt x="265" y="3447"/>
                    <a:pt x="264" y="3439"/>
                    <a:pt x="263" y="3431"/>
                  </a:cubicBezTo>
                  <a:cubicBezTo>
                    <a:pt x="262" y="3422"/>
                    <a:pt x="261" y="3414"/>
                    <a:pt x="261" y="3406"/>
                  </a:cubicBezTo>
                  <a:cubicBezTo>
                    <a:pt x="261" y="3387"/>
                    <a:pt x="263" y="3371"/>
                    <a:pt x="268" y="3358"/>
                  </a:cubicBezTo>
                  <a:cubicBezTo>
                    <a:pt x="273" y="3345"/>
                    <a:pt x="280" y="3334"/>
                    <a:pt x="291" y="3325"/>
                  </a:cubicBezTo>
                  <a:cubicBezTo>
                    <a:pt x="301" y="3316"/>
                    <a:pt x="314" y="3308"/>
                    <a:pt x="331" y="3303"/>
                  </a:cubicBezTo>
                  <a:cubicBezTo>
                    <a:pt x="348" y="3297"/>
                    <a:pt x="368" y="3292"/>
                    <a:pt x="392" y="3289"/>
                  </a:cubicBezTo>
                  <a:lnTo>
                    <a:pt x="455" y="3280"/>
                  </a:lnTo>
                  <a:cubicBezTo>
                    <a:pt x="468" y="3278"/>
                    <a:pt x="482" y="3276"/>
                    <a:pt x="498" y="3275"/>
                  </a:cubicBezTo>
                  <a:cubicBezTo>
                    <a:pt x="514" y="3274"/>
                    <a:pt x="528" y="3273"/>
                    <a:pt x="541" y="3273"/>
                  </a:cubicBezTo>
                  <a:cubicBezTo>
                    <a:pt x="534" y="3270"/>
                    <a:pt x="527" y="3266"/>
                    <a:pt x="520" y="3262"/>
                  </a:cubicBezTo>
                  <a:cubicBezTo>
                    <a:pt x="513" y="3259"/>
                    <a:pt x="505" y="3255"/>
                    <a:pt x="498" y="3251"/>
                  </a:cubicBezTo>
                  <a:cubicBezTo>
                    <a:pt x="491" y="3247"/>
                    <a:pt x="483" y="3243"/>
                    <a:pt x="476" y="3239"/>
                  </a:cubicBezTo>
                  <a:cubicBezTo>
                    <a:pt x="469" y="3235"/>
                    <a:pt x="462" y="3231"/>
                    <a:pt x="455" y="3228"/>
                  </a:cubicBezTo>
                  <a:lnTo>
                    <a:pt x="294" y="3136"/>
                  </a:lnTo>
                  <a:cubicBezTo>
                    <a:pt x="289" y="3134"/>
                    <a:pt x="285" y="3131"/>
                    <a:pt x="282" y="3129"/>
                  </a:cubicBezTo>
                  <a:cubicBezTo>
                    <a:pt x="278" y="3126"/>
                    <a:pt x="276" y="3121"/>
                    <a:pt x="274" y="3115"/>
                  </a:cubicBezTo>
                  <a:cubicBezTo>
                    <a:pt x="272" y="3109"/>
                    <a:pt x="271" y="3101"/>
                    <a:pt x="270" y="3090"/>
                  </a:cubicBezTo>
                  <a:cubicBezTo>
                    <a:pt x="270" y="3078"/>
                    <a:pt x="269" y="3063"/>
                    <a:pt x="269" y="3045"/>
                  </a:cubicBezTo>
                  <a:cubicBezTo>
                    <a:pt x="269" y="3032"/>
                    <a:pt x="269" y="3021"/>
                    <a:pt x="270" y="3012"/>
                  </a:cubicBezTo>
                  <a:cubicBezTo>
                    <a:pt x="271" y="3003"/>
                    <a:pt x="272" y="2997"/>
                    <a:pt x="273" y="2992"/>
                  </a:cubicBezTo>
                  <a:cubicBezTo>
                    <a:pt x="274" y="2987"/>
                    <a:pt x="276" y="2984"/>
                    <a:pt x="278" y="2982"/>
                  </a:cubicBezTo>
                  <a:cubicBezTo>
                    <a:pt x="280" y="2980"/>
                    <a:pt x="283" y="2979"/>
                    <a:pt x="287" y="2979"/>
                  </a:cubicBezTo>
                  <a:cubicBezTo>
                    <a:pt x="290" y="2979"/>
                    <a:pt x="295" y="2981"/>
                    <a:pt x="302" y="2984"/>
                  </a:cubicBezTo>
                  <a:cubicBezTo>
                    <a:pt x="309" y="2987"/>
                    <a:pt x="318" y="2992"/>
                    <a:pt x="329" y="2998"/>
                  </a:cubicBezTo>
                  <a:lnTo>
                    <a:pt x="675" y="3217"/>
                  </a:lnTo>
                  <a:lnTo>
                    <a:pt x="873" y="3182"/>
                  </a:lnTo>
                  <a:cubicBezTo>
                    <a:pt x="884" y="3180"/>
                    <a:pt x="893" y="3178"/>
                    <a:pt x="900" y="3175"/>
                  </a:cubicBezTo>
                  <a:cubicBezTo>
                    <a:pt x="906" y="3173"/>
                    <a:pt x="912" y="3170"/>
                    <a:pt x="915" y="3167"/>
                  </a:cubicBezTo>
                  <a:cubicBezTo>
                    <a:pt x="919" y="3163"/>
                    <a:pt x="922" y="3160"/>
                    <a:pt x="923" y="3156"/>
                  </a:cubicBezTo>
                  <a:cubicBezTo>
                    <a:pt x="925" y="3152"/>
                    <a:pt x="925" y="3147"/>
                    <a:pt x="925" y="3142"/>
                  </a:cubicBezTo>
                  <a:cubicBezTo>
                    <a:pt x="925" y="3132"/>
                    <a:pt x="925" y="3124"/>
                    <a:pt x="923" y="3117"/>
                  </a:cubicBezTo>
                  <a:cubicBezTo>
                    <a:pt x="922" y="3111"/>
                    <a:pt x="921" y="3106"/>
                    <a:pt x="921" y="3103"/>
                  </a:cubicBezTo>
                  <a:cubicBezTo>
                    <a:pt x="921" y="3096"/>
                    <a:pt x="926" y="3093"/>
                    <a:pt x="936" y="3093"/>
                  </a:cubicBezTo>
                  <a:close/>
                  <a:moveTo>
                    <a:pt x="468" y="2416"/>
                  </a:moveTo>
                  <a:cubicBezTo>
                    <a:pt x="497" y="2416"/>
                    <a:pt x="525" y="2419"/>
                    <a:pt x="555" y="2424"/>
                  </a:cubicBezTo>
                  <a:cubicBezTo>
                    <a:pt x="585" y="2430"/>
                    <a:pt x="614" y="2438"/>
                    <a:pt x="642" y="2449"/>
                  </a:cubicBezTo>
                  <a:cubicBezTo>
                    <a:pt x="670" y="2461"/>
                    <a:pt x="697" y="2475"/>
                    <a:pt x="722" y="2493"/>
                  </a:cubicBezTo>
                  <a:cubicBezTo>
                    <a:pt x="747" y="2511"/>
                    <a:pt x="768" y="2532"/>
                    <a:pt x="787" y="2557"/>
                  </a:cubicBezTo>
                  <a:cubicBezTo>
                    <a:pt x="806" y="2582"/>
                    <a:pt x="821" y="2610"/>
                    <a:pt x="832" y="2642"/>
                  </a:cubicBezTo>
                  <a:cubicBezTo>
                    <a:pt x="843" y="2674"/>
                    <a:pt x="849" y="2710"/>
                    <a:pt x="849" y="2750"/>
                  </a:cubicBezTo>
                  <a:cubicBezTo>
                    <a:pt x="849" y="2790"/>
                    <a:pt x="844" y="2824"/>
                    <a:pt x="835" y="2853"/>
                  </a:cubicBezTo>
                  <a:cubicBezTo>
                    <a:pt x="826" y="2881"/>
                    <a:pt x="812" y="2905"/>
                    <a:pt x="794" y="2924"/>
                  </a:cubicBezTo>
                  <a:cubicBezTo>
                    <a:pt x="777" y="2944"/>
                    <a:pt x="755" y="2958"/>
                    <a:pt x="729" y="2967"/>
                  </a:cubicBezTo>
                  <a:cubicBezTo>
                    <a:pt x="703" y="2977"/>
                    <a:pt x="673" y="2981"/>
                    <a:pt x="639" y="2981"/>
                  </a:cubicBezTo>
                  <a:cubicBezTo>
                    <a:pt x="611" y="2981"/>
                    <a:pt x="582" y="2979"/>
                    <a:pt x="553" y="2973"/>
                  </a:cubicBezTo>
                  <a:cubicBezTo>
                    <a:pt x="523" y="2968"/>
                    <a:pt x="494" y="2960"/>
                    <a:pt x="466" y="2948"/>
                  </a:cubicBezTo>
                  <a:cubicBezTo>
                    <a:pt x="438" y="2937"/>
                    <a:pt x="411" y="2923"/>
                    <a:pt x="386" y="2905"/>
                  </a:cubicBezTo>
                  <a:cubicBezTo>
                    <a:pt x="361" y="2887"/>
                    <a:pt x="339" y="2866"/>
                    <a:pt x="320" y="2841"/>
                  </a:cubicBezTo>
                  <a:cubicBezTo>
                    <a:pt x="301" y="2816"/>
                    <a:pt x="287" y="2788"/>
                    <a:pt x="276" y="2756"/>
                  </a:cubicBezTo>
                  <a:cubicBezTo>
                    <a:pt x="265" y="2724"/>
                    <a:pt x="259" y="2687"/>
                    <a:pt x="259" y="2647"/>
                  </a:cubicBezTo>
                  <a:cubicBezTo>
                    <a:pt x="259" y="2608"/>
                    <a:pt x="264" y="2574"/>
                    <a:pt x="273" y="2545"/>
                  </a:cubicBezTo>
                  <a:cubicBezTo>
                    <a:pt x="282" y="2516"/>
                    <a:pt x="296" y="2492"/>
                    <a:pt x="313" y="2473"/>
                  </a:cubicBezTo>
                  <a:cubicBezTo>
                    <a:pt x="331" y="2454"/>
                    <a:pt x="353" y="2440"/>
                    <a:pt x="379" y="2430"/>
                  </a:cubicBezTo>
                  <a:cubicBezTo>
                    <a:pt x="405" y="2421"/>
                    <a:pt x="435" y="2416"/>
                    <a:pt x="468" y="2416"/>
                  </a:cubicBezTo>
                  <a:close/>
                  <a:moveTo>
                    <a:pt x="478" y="2569"/>
                  </a:moveTo>
                  <a:cubicBezTo>
                    <a:pt x="462" y="2569"/>
                    <a:pt x="447" y="2570"/>
                    <a:pt x="435" y="2574"/>
                  </a:cubicBezTo>
                  <a:cubicBezTo>
                    <a:pt x="422" y="2577"/>
                    <a:pt x="411" y="2582"/>
                    <a:pt x="402" y="2590"/>
                  </a:cubicBezTo>
                  <a:cubicBezTo>
                    <a:pt x="394" y="2598"/>
                    <a:pt x="387" y="2607"/>
                    <a:pt x="382" y="2619"/>
                  </a:cubicBezTo>
                  <a:cubicBezTo>
                    <a:pt x="378" y="2631"/>
                    <a:pt x="375" y="2646"/>
                    <a:pt x="375" y="2663"/>
                  </a:cubicBezTo>
                  <a:cubicBezTo>
                    <a:pt x="375" y="2683"/>
                    <a:pt x="379" y="2700"/>
                    <a:pt x="387" y="2716"/>
                  </a:cubicBezTo>
                  <a:cubicBezTo>
                    <a:pt x="394" y="2731"/>
                    <a:pt x="405" y="2745"/>
                    <a:pt x="417" y="2758"/>
                  </a:cubicBezTo>
                  <a:cubicBezTo>
                    <a:pt x="430" y="2770"/>
                    <a:pt x="445" y="2781"/>
                    <a:pt x="462" y="2790"/>
                  </a:cubicBezTo>
                  <a:cubicBezTo>
                    <a:pt x="479" y="2799"/>
                    <a:pt x="497" y="2806"/>
                    <a:pt x="516" y="2812"/>
                  </a:cubicBezTo>
                  <a:cubicBezTo>
                    <a:pt x="535" y="2818"/>
                    <a:pt x="554" y="2822"/>
                    <a:pt x="573" y="2825"/>
                  </a:cubicBezTo>
                  <a:cubicBezTo>
                    <a:pt x="592" y="2828"/>
                    <a:pt x="611" y="2829"/>
                    <a:pt x="628" y="2829"/>
                  </a:cubicBezTo>
                  <a:cubicBezTo>
                    <a:pt x="645" y="2829"/>
                    <a:pt x="659" y="2827"/>
                    <a:pt x="672" y="2824"/>
                  </a:cubicBezTo>
                  <a:cubicBezTo>
                    <a:pt x="685" y="2821"/>
                    <a:pt x="696" y="2815"/>
                    <a:pt x="705" y="2807"/>
                  </a:cubicBezTo>
                  <a:cubicBezTo>
                    <a:pt x="714" y="2800"/>
                    <a:pt x="720" y="2790"/>
                    <a:pt x="725" y="2778"/>
                  </a:cubicBezTo>
                  <a:cubicBezTo>
                    <a:pt x="730" y="2766"/>
                    <a:pt x="732" y="2752"/>
                    <a:pt x="732" y="2735"/>
                  </a:cubicBezTo>
                  <a:cubicBezTo>
                    <a:pt x="732" y="2715"/>
                    <a:pt x="728" y="2697"/>
                    <a:pt x="721" y="2682"/>
                  </a:cubicBezTo>
                  <a:cubicBezTo>
                    <a:pt x="713" y="2666"/>
                    <a:pt x="703" y="2652"/>
                    <a:pt x="690" y="2640"/>
                  </a:cubicBezTo>
                  <a:cubicBezTo>
                    <a:pt x="676" y="2628"/>
                    <a:pt x="661" y="2617"/>
                    <a:pt x="644" y="2608"/>
                  </a:cubicBezTo>
                  <a:cubicBezTo>
                    <a:pt x="627" y="2599"/>
                    <a:pt x="609" y="2592"/>
                    <a:pt x="591" y="2586"/>
                  </a:cubicBezTo>
                  <a:cubicBezTo>
                    <a:pt x="572" y="2580"/>
                    <a:pt x="553" y="2576"/>
                    <a:pt x="533" y="2573"/>
                  </a:cubicBezTo>
                  <a:cubicBezTo>
                    <a:pt x="514" y="2570"/>
                    <a:pt x="496" y="2569"/>
                    <a:pt x="478" y="2569"/>
                  </a:cubicBezTo>
                  <a:close/>
                  <a:moveTo>
                    <a:pt x="181" y="2570"/>
                  </a:moveTo>
                  <a:cubicBezTo>
                    <a:pt x="185" y="2573"/>
                    <a:pt x="188" y="2576"/>
                    <a:pt x="191" y="2580"/>
                  </a:cubicBezTo>
                  <a:cubicBezTo>
                    <a:pt x="193" y="2584"/>
                    <a:pt x="196" y="2589"/>
                    <a:pt x="197" y="2594"/>
                  </a:cubicBezTo>
                  <a:cubicBezTo>
                    <a:pt x="199" y="2600"/>
                    <a:pt x="200" y="2607"/>
                    <a:pt x="200" y="2615"/>
                  </a:cubicBezTo>
                  <a:cubicBezTo>
                    <a:pt x="200" y="2623"/>
                    <a:pt x="201" y="2632"/>
                    <a:pt x="201" y="2642"/>
                  </a:cubicBezTo>
                  <a:cubicBezTo>
                    <a:pt x="201" y="2661"/>
                    <a:pt x="199" y="2675"/>
                    <a:pt x="195" y="2683"/>
                  </a:cubicBezTo>
                  <a:cubicBezTo>
                    <a:pt x="191" y="2691"/>
                    <a:pt x="184" y="2692"/>
                    <a:pt x="174" y="2688"/>
                  </a:cubicBezTo>
                  <a:lnTo>
                    <a:pt x="27" y="2635"/>
                  </a:lnTo>
                  <a:cubicBezTo>
                    <a:pt x="22" y="2633"/>
                    <a:pt x="18" y="2630"/>
                    <a:pt x="15" y="2626"/>
                  </a:cubicBezTo>
                  <a:cubicBezTo>
                    <a:pt x="12" y="2622"/>
                    <a:pt x="9" y="2616"/>
                    <a:pt x="7" y="2609"/>
                  </a:cubicBezTo>
                  <a:cubicBezTo>
                    <a:pt x="4" y="2603"/>
                    <a:pt x="3" y="2594"/>
                    <a:pt x="2" y="2585"/>
                  </a:cubicBezTo>
                  <a:cubicBezTo>
                    <a:pt x="1" y="2575"/>
                    <a:pt x="0" y="2564"/>
                    <a:pt x="0" y="2552"/>
                  </a:cubicBezTo>
                  <a:cubicBezTo>
                    <a:pt x="0" y="2537"/>
                    <a:pt x="1" y="2526"/>
                    <a:pt x="2" y="2517"/>
                  </a:cubicBezTo>
                  <a:cubicBezTo>
                    <a:pt x="3" y="2508"/>
                    <a:pt x="5" y="2501"/>
                    <a:pt x="8" y="2497"/>
                  </a:cubicBezTo>
                  <a:cubicBezTo>
                    <a:pt x="10" y="2492"/>
                    <a:pt x="13" y="2490"/>
                    <a:pt x="17" y="2489"/>
                  </a:cubicBezTo>
                  <a:cubicBezTo>
                    <a:pt x="20" y="2489"/>
                    <a:pt x="24" y="2490"/>
                    <a:pt x="29" y="2493"/>
                  </a:cubicBezTo>
                  <a:lnTo>
                    <a:pt x="181" y="2570"/>
                  </a:lnTo>
                  <a:close/>
                  <a:moveTo>
                    <a:pt x="730" y="1756"/>
                  </a:moveTo>
                  <a:cubicBezTo>
                    <a:pt x="733" y="1756"/>
                    <a:pt x="738" y="1756"/>
                    <a:pt x="747" y="1757"/>
                  </a:cubicBezTo>
                  <a:cubicBezTo>
                    <a:pt x="756" y="1758"/>
                    <a:pt x="765" y="1760"/>
                    <a:pt x="776" y="1762"/>
                  </a:cubicBezTo>
                  <a:cubicBezTo>
                    <a:pt x="786" y="1765"/>
                    <a:pt x="796" y="1768"/>
                    <a:pt x="806" y="1771"/>
                  </a:cubicBezTo>
                  <a:cubicBezTo>
                    <a:pt x="817" y="1775"/>
                    <a:pt x="825" y="1780"/>
                    <a:pt x="830" y="1785"/>
                  </a:cubicBezTo>
                  <a:cubicBezTo>
                    <a:pt x="833" y="1788"/>
                    <a:pt x="835" y="1792"/>
                    <a:pt x="837" y="1797"/>
                  </a:cubicBezTo>
                  <a:cubicBezTo>
                    <a:pt x="839" y="1802"/>
                    <a:pt x="841" y="1809"/>
                    <a:pt x="843" y="1816"/>
                  </a:cubicBezTo>
                  <a:cubicBezTo>
                    <a:pt x="844" y="1823"/>
                    <a:pt x="846" y="1830"/>
                    <a:pt x="847" y="1838"/>
                  </a:cubicBezTo>
                  <a:cubicBezTo>
                    <a:pt x="848" y="1846"/>
                    <a:pt x="848" y="1854"/>
                    <a:pt x="848" y="1861"/>
                  </a:cubicBezTo>
                  <a:cubicBezTo>
                    <a:pt x="848" y="1901"/>
                    <a:pt x="838" y="1930"/>
                    <a:pt x="818" y="1949"/>
                  </a:cubicBezTo>
                  <a:cubicBezTo>
                    <a:pt x="798" y="1968"/>
                    <a:pt x="769" y="1976"/>
                    <a:pt x="731" y="1973"/>
                  </a:cubicBezTo>
                  <a:cubicBezTo>
                    <a:pt x="746" y="1981"/>
                    <a:pt x="759" y="1992"/>
                    <a:pt x="773" y="2006"/>
                  </a:cubicBezTo>
                  <a:cubicBezTo>
                    <a:pt x="787" y="2020"/>
                    <a:pt x="799" y="2035"/>
                    <a:pt x="809" y="2051"/>
                  </a:cubicBezTo>
                  <a:cubicBezTo>
                    <a:pt x="820" y="2067"/>
                    <a:pt x="829" y="2084"/>
                    <a:pt x="835" y="2102"/>
                  </a:cubicBezTo>
                  <a:cubicBezTo>
                    <a:pt x="842" y="2120"/>
                    <a:pt x="845" y="2137"/>
                    <a:pt x="845" y="2154"/>
                  </a:cubicBezTo>
                  <a:cubicBezTo>
                    <a:pt x="845" y="2162"/>
                    <a:pt x="844" y="2170"/>
                    <a:pt x="843" y="2177"/>
                  </a:cubicBezTo>
                  <a:cubicBezTo>
                    <a:pt x="841" y="2184"/>
                    <a:pt x="839" y="2190"/>
                    <a:pt x="836" y="2195"/>
                  </a:cubicBezTo>
                  <a:cubicBezTo>
                    <a:pt x="833" y="2200"/>
                    <a:pt x="830" y="2205"/>
                    <a:pt x="826" y="2208"/>
                  </a:cubicBezTo>
                  <a:cubicBezTo>
                    <a:pt x="823" y="2212"/>
                    <a:pt x="819" y="2214"/>
                    <a:pt x="815" y="2216"/>
                  </a:cubicBezTo>
                  <a:lnTo>
                    <a:pt x="932" y="2230"/>
                  </a:lnTo>
                  <a:lnTo>
                    <a:pt x="1023" y="2247"/>
                  </a:lnTo>
                  <a:cubicBezTo>
                    <a:pt x="1027" y="2248"/>
                    <a:pt x="1030" y="2250"/>
                    <a:pt x="1033" y="2253"/>
                  </a:cubicBezTo>
                  <a:cubicBezTo>
                    <a:pt x="1036" y="2255"/>
                    <a:pt x="1039" y="2260"/>
                    <a:pt x="1041" y="2266"/>
                  </a:cubicBezTo>
                  <a:cubicBezTo>
                    <a:pt x="1043" y="2272"/>
                    <a:pt x="1045" y="2280"/>
                    <a:pt x="1046" y="2290"/>
                  </a:cubicBezTo>
                  <a:cubicBezTo>
                    <a:pt x="1047" y="2300"/>
                    <a:pt x="1048" y="2312"/>
                    <a:pt x="1048" y="2326"/>
                  </a:cubicBezTo>
                  <a:cubicBezTo>
                    <a:pt x="1048" y="2340"/>
                    <a:pt x="1047" y="2352"/>
                    <a:pt x="1046" y="2361"/>
                  </a:cubicBezTo>
                  <a:cubicBezTo>
                    <a:pt x="1045" y="2371"/>
                    <a:pt x="1043" y="2378"/>
                    <a:pt x="1041" y="2383"/>
                  </a:cubicBezTo>
                  <a:cubicBezTo>
                    <a:pt x="1039" y="2388"/>
                    <a:pt x="1036" y="2391"/>
                    <a:pt x="1033" y="2393"/>
                  </a:cubicBezTo>
                  <a:cubicBezTo>
                    <a:pt x="1030" y="2395"/>
                    <a:pt x="1027" y="2395"/>
                    <a:pt x="1023" y="2395"/>
                  </a:cubicBezTo>
                  <a:lnTo>
                    <a:pt x="292" y="2249"/>
                  </a:lnTo>
                  <a:cubicBezTo>
                    <a:pt x="288" y="2248"/>
                    <a:pt x="285" y="2246"/>
                    <a:pt x="282" y="2243"/>
                  </a:cubicBezTo>
                  <a:cubicBezTo>
                    <a:pt x="279" y="2240"/>
                    <a:pt x="276" y="2236"/>
                    <a:pt x="275" y="2230"/>
                  </a:cubicBezTo>
                  <a:cubicBezTo>
                    <a:pt x="273" y="2224"/>
                    <a:pt x="272" y="2216"/>
                    <a:pt x="271" y="2206"/>
                  </a:cubicBezTo>
                  <a:cubicBezTo>
                    <a:pt x="270" y="2196"/>
                    <a:pt x="269" y="2184"/>
                    <a:pt x="269" y="2170"/>
                  </a:cubicBezTo>
                  <a:cubicBezTo>
                    <a:pt x="269" y="2155"/>
                    <a:pt x="270" y="2144"/>
                    <a:pt x="271" y="2134"/>
                  </a:cubicBezTo>
                  <a:cubicBezTo>
                    <a:pt x="272" y="2125"/>
                    <a:pt x="273" y="2118"/>
                    <a:pt x="275" y="2113"/>
                  </a:cubicBezTo>
                  <a:cubicBezTo>
                    <a:pt x="276" y="2108"/>
                    <a:pt x="279" y="2104"/>
                    <a:pt x="282" y="2103"/>
                  </a:cubicBezTo>
                  <a:cubicBezTo>
                    <a:pt x="285" y="2101"/>
                    <a:pt x="288" y="2101"/>
                    <a:pt x="292" y="2102"/>
                  </a:cubicBezTo>
                  <a:lnTo>
                    <a:pt x="610" y="2165"/>
                  </a:lnTo>
                  <a:cubicBezTo>
                    <a:pt x="626" y="2169"/>
                    <a:pt x="642" y="2170"/>
                    <a:pt x="655" y="2171"/>
                  </a:cubicBezTo>
                  <a:cubicBezTo>
                    <a:pt x="669" y="2172"/>
                    <a:pt x="681" y="2170"/>
                    <a:pt x="690" y="2167"/>
                  </a:cubicBezTo>
                  <a:cubicBezTo>
                    <a:pt x="700" y="2164"/>
                    <a:pt x="708" y="2159"/>
                    <a:pt x="713" y="2152"/>
                  </a:cubicBezTo>
                  <a:cubicBezTo>
                    <a:pt x="718" y="2144"/>
                    <a:pt x="721" y="2135"/>
                    <a:pt x="721" y="2122"/>
                  </a:cubicBezTo>
                  <a:cubicBezTo>
                    <a:pt x="721" y="2106"/>
                    <a:pt x="716" y="2089"/>
                    <a:pt x="706" y="2072"/>
                  </a:cubicBezTo>
                  <a:cubicBezTo>
                    <a:pt x="696" y="2055"/>
                    <a:pt x="682" y="2038"/>
                    <a:pt x="664" y="2022"/>
                  </a:cubicBezTo>
                  <a:cubicBezTo>
                    <a:pt x="646" y="2007"/>
                    <a:pt x="625" y="1993"/>
                    <a:pt x="601" y="1981"/>
                  </a:cubicBezTo>
                  <a:cubicBezTo>
                    <a:pt x="577" y="1968"/>
                    <a:pt x="550" y="1959"/>
                    <a:pt x="522" y="1953"/>
                  </a:cubicBezTo>
                  <a:lnTo>
                    <a:pt x="292" y="1908"/>
                  </a:lnTo>
                  <a:cubicBezTo>
                    <a:pt x="288" y="1907"/>
                    <a:pt x="285" y="1905"/>
                    <a:pt x="282" y="1902"/>
                  </a:cubicBezTo>
                  <a:cubicBezTo>
                    <a:pt x="279" y="1899"/>
                    <a:pt x="276" y="1895"/>
                    <a:pt x="275" y="1888"/>
                  </a:cubicBezTo>
                  <a:cubicBezTo>
                    <a:pt x="273" y="1882"/>
                    <a:pt x="272" y="1874"/>
                    <a:pt x="271" y="1865"/>
                  </a:cubicBezTo>
                  <a:cubicBezTo>
                    <a:pt x="270" y="1855"/>
                    <a:pt x="269" y="1843"/>
                    <a:pt x="269" y="1829"/>
                  </a:cubicBezTo>
                  <a:cubicBezTo>
                    <a:pt x="269" y="1814"/>
                    <a:pt x="270" y="1802"/>
                    <a:pt x="271" y="1793"/>
                  </a:cubicBezTo>
                  <a:cubicBezTo>
                    <a:pt x="272" y="1784"/>
                    <a:pt x="273" y="1777"/>
                    <a:pt x="275" y="1772"/>
                  </a:cubicBezTo>
                  <a:cubicBezTo>
                    <a:pt x="276" y="1767"/>
                    <a:pt x="279" y="1763"/>
                    <a:pt x="282" y="1761"/>
                  </a:cubicBezTo>
                  <a:cubicBezTo>
                    <a:pt x="285" y="1760"/>
                    <a:pt x="288" y="1759"/>
                    <a:pt x="292" y="1760"/>
                  </a:cubicBezTo>
                  <a:lnTo>
                    <a:pt x="653" y="1833"/>
                  </a:lnTo>
                  <a:cubicBezTo>
                    <a:pt x="666" y="1835"/>
                    <a:pt x="677" y="1837"/>
                    <a:pt x="686" y="1837"/>
                  </a:cubicBezTo>
                  <a:cubicBezTo>
                    <a:pt x="695" y="1838"/>
                    <a:pt x="703" y="1837"/>
                    <a:pt x="708" y="1835"/>
                  </a:cubicBezTo>
                  <a:cubicBezTo>
                    <a:pt x="714" y="1833"/>
                    <a:pt x="718" y="1830"/>
                    <a:pt x="721" y="1825"/>
                  </a:cubicBezTo>
                  <a:cubicBezTo>
                    <a:pt x="723" y="1820"/>
                    <a:pt x="724" y="1814"/>
                    <a:pt x="724" y="1806"/>
                  </a:cubicBezTo>
                  <a:cubicBezTo>
                    <a:pt x="724" y="1796"/>
                    <a:pt x="724" y="1788"/>
                    <a:pt x="722" y="1781"/>
                  </a:cubicBezTo>
                  <a:cubicBezTo>
                    <a:pt x="720" y="1775"/>
                    <a:pt x="719" y="1769"/>
                    <a:pt x="719" y="1765"/>
                  </a:cubicBezTo>
                  <a:cubicBezTo>
                    <a:pt x="719" y="1762"/>
                    <a:pt x="720" y="1760"/>
                    <a:pt x="722" y="1758"/>
                  </a:cubicBezTo>
                  <a:cubicBezTo>
                    <a:pt x="723" y="1757"/>
                    <a:pt x="726" y="1756"/>
                    <a:pt x="730" y="1756"/>
                  </a:cubicBezTo>
                  <a:close/>
                  <a:moveTo>
                    <a:pt x="709" y="1233"/>
                  </a:moveTo>
                  <a:cubicBezTo>
                    <a:pt x="713" y="1233"/>
                    <a:pt x="719" y="1233"/>
                    <a:pt x="728" y="1234"/>
                  </a:cubicBezTo>
                  <a:cubicBezTo>
                    <a:pt x="736" y="1236"/>
                    <a:pt x="746" y="1237"/>
                    <a:pt x="756" y="1239"/>
                  </a:cubicBezTo>
                  <a:cubicBezTo>
                    <a:pt x="766" y="1242"/>
                    <a:pt x="775" y="1245"/>
                    <a:pt x="784" y="1248"/>
                  </a:cubicBezTo>
                  <a:cubicBezTo>
                    <a:pt x="794" y="1252"/>
                    <a:pt x="801" y="1256"/>
                    <a:pt x="805" y="1260"/>
                  </a:cubicBezTo>
                  <a:cubicBezTo>
                    <a:pt x="811" y="1266"/>
                    <a:pt x="816" y="1275"/>
                    <a:pt x="821" y="1288"/>
                  </a:cubicBezTo>
                  <a:cubicBezTo>
                    <a:pt x="826" y="1301"/>
                    <a:pt x="831" y="1316"/>
                    <a:pt x="835" y="1334"/>
                  </a:cubicBezTo>
                  <a:cubicBezTo>
                    <a:pt x="839" y="1352"/>
                    <a:pt x="842" y="1372"/>
                    <a:pt x="845" y="1394"/>
                  </a:cubicBezTo>
                  <a:cubicBezTo>
                    <a:pt x="847" y="1416"/>
                    <a:pt x="849" y="1439"/>
                    <a:pt x="849" y="1463"/>
                  </a:cubicBezTo>
                  <a:cubicBezTo>
                    <a:pt x="849" y="1501"/>
                    <a:pt x="845" y="1534"/>
                    <a:pt x="838" y="1562"/>
                  </a:cubicBezTo>
                  <a:cubicBezTo>
                    <a:pt x="832" y="1590"/>
                    <a:pt x="822" y="1613"/>
                    <a:pt x="809" y="1632"/>
                  </a:cubicBezTo>
                  <a:cubicBezTo>
                    <a:pt x="797" y="1651"/>
                    <a:pt x="782" y="1664"/>
                    <a:pt x="764" y="1674"/>
                  </a:cubicBezTo>
                  <a:cubicBezTo>
                    <a:pt x="747" y="1683"/>
                    <a:pt x="727" y="1687"/>
                    <a:pt x="706" y="1687"/>
                  </a:cubicBezTo>
                  <a:cubicBezTo>
                    <a:pt x="690" y="1687"/>
                    <a:pt x="674" y="1685"/>
                    <a:pt x="657" y="1680"/>
                  </a:cubicBezTo>
                  <a:cubicBezTo>
                    <a:pt x="641" y="1676"/>
                    <a:pt x="626" y="1668"/>
                    <a:pt x="611" y="1657"/>
                  </a:cubicBezTo>
                  <a:cubicBezTo>
                    <a:pt x="596" y="1646"/>
                    <a:pt x="582" y="1632"/>
                    <a:pt x="570" y="1615"/>
                  </a:cubicBezTo>
                  <a:cubicBezTo>
                    <a:pt x="558" y="1598"/>
                    <a:pt x="548" y="1576"/>
                    <a:pt x="540" y="1551"/>
                  </a:cubicBezTo>
                  <a:cubicBezTo>
                    <a:pt x="529" y="1575"/>
                    <a:pt x="516" y="1592"/>
                    <a:pt x="500" y="1603"/>
                  </a:cubicBezTo>
                  <a:cubicBezTo>
                    <a:pt x="484" y="1613"/>
                    <a:pt x="465" y="1618"/>
                    <a:pt x="445" y="1618"/>
                  </a:cubicBezTo>
                  <a:cubicBezTo>
                    <a:pt x="423" y="1618"/>
                    <a:pt x="402" y="1613"/>
                    <a:pt x="380" y="1604"/>
                  </a:cubicBezTo>
                  <a:cubicBezTo>
                    <a:pt x="358" y="1594"/>
                    <a:pt x="338" y="1579"/>
                    <a:pt x="320" y="1558"/>
                  </a:cubicBezTo>
                  <a:cubicBezTo>
                    <a:pt x="302" y="1537"/>
                    <a:pt x="288" y="1509"/>
                    <a:pt x="276" y="1476"/>
                  </a:cubicBezTo>
                  <a:cubicBezTo>
                    <a:pt x="265" y="1442"/>
                    <a:pt x="259" y="1400"/>
                    <a:pt x="259" y="1352"/>
                  </a:cubicBezTo>
                  <a:cubicBezTo>
                    <a:pt x="259" y="1332"/>
                    <a:pt x="261" y="1313"/>
                    <a:pt x="263" y="1293"/>
                  </a:cubicBezTo>
                  <a:cubicBezTo>
                    <a:pt x="266" y="1274"/>
                    <a:pt x="270" y="1255"/>
                    <a:pt x="274" y="1238"/>
                  </a:cubicBezTo>
                  <a:cubicBezTo>
                    <a:pt x="278" y="1221"/>
                    <a:pt x="283" y="1206"/>
                    <a:pt x="288" y="1193"/>
                  </a:cubicBezTo>
                  <a:cubicBezTo>
                    <a:pt x="293" y="1181"/>
                    <a:pt x="298" y="1173"/>
                    <a:pt x="302" y="1168"/>
                  </a:cubicBezTo>
                  <a:cubicBezTo>
                    <a:pt x="304" y="1166"/>
                    <a:pt x="307" y="1164"/>
                    <a:pt x="310" y="1163"/>
                  </a:cubicBezTo>
                  <a:cubicBezTo>
                    <a:pt x="314" y="1161"/>
                    <a:pt x="318" y="1161"/>
                    <a:pt x="322" y="1161"/>
                  </a:cubicBezTo>
                  <a:cubicBezTo>
                    <a:pt x="325" y="1161"/>
                    <a:pt x="329" y="1161"/>
                    <a:pt x="334" y="1162"/>
                  </a:cubicBezTo>
                  <a:cubicBezTo>
                    <a:pt x="339" y="1162"/>
                    <a:pt x="345" y="1163"/>
                    <a:pt x="351" y="1164"/>
                  </a:cubicBezTo>
                  <a:cubicBezTo>
                    <a:pt x="358" y="1166"/>
                    <a:pt x="365" y="1167"/>
                    <a:pt x="372" y="1169"/>
                  </a:cubicBezTo>
                  <a:cubicBezTo>
                    <a:pt x="379" y="1171"/>
                    <a:pt x="386" y="1173"/>
                    <a:pt x="392" y="1175"/>
                  </a:cubicBezTo>
                  <a:cubicBezTo>
                    <a:pt x="398" y="1178"/>
                    <a:pt x="403" y="1180"/>
                    <a:pt x="407" y="1183"/>
                  </a:cubicBezTo>
                  <a:cubicBezTo>
                    <a:pt x="411" y="1186"/>
                    <a:pt x="413" y="1189"/>
                    <a:pt x="413" y="1192"/>
                  </a:cubicBezTo>
                  <a:cubicBezTo>
                    <a:pt x="413" y="1198"/>
                    <a:pt x="410" y="1205"/>
                    <a:pt x="406" y="1213"/>
                  </a:cubicBezTo>
                  <a:cubicBezTo>
                    <a:pt x="401" y="1222"/>
                    <a:pt x="397" y="1233"/>
                    <a:pt x="391" y="1246"/>
                  </a:cubicBezTo>
                  <a:cubicBezTo>
                    <a:pt x="386" y="1259"/>
                    <a:pt x="381" y="1274"/>
                    <a:pt x="377" y="1292"/>
                  </a:cubicBezTo>
                  <a:cubicBezTo>
                    <a:pt x="373" y="1310"/>
                    <a:pt x="371" y="1331"/>
                    <a:pt x="371" y="1355"/>
                  </a:cubicBezTo>
                  <a:cubicBezTo>
                    <a:pt x="371" y="1374"/>
                    <a:pt x="373" y="1392"/>
                    <a:pt x="377" y="1407"/>
                  </a:cubicBezTo>
                  <a:cubicBezTo>
                    <a:pt x="381" y="1423"/>
                    <a:pt x="386" y="1435"/>
                    <a:pt x="393" y="1445"/>
                  </a:cubicBezTo>
                  <a:cubicBezTo>
                    <a:pt x="400" y="1456"/>
                    <a:pt x="409" y="1463"/>
                    <a:pt x="418" y="1468"/>
                  </a:cubicBezTo>
                  <a:cubicBezTo>
                    <a:pt x="427" y="1473"/>
                    <a:pt x="437" y="1476"/>
                    <a:pt x="447" y="1476"/>
                  </a:cubicBezTo>
                  <a:cubicBezTo>
                    <a:pt x="454" y="1476"/>
                    <a:pt x="460" y="1474"/>
                    <a:pt x="466" y="1471"/>
                  </a:cubicBezTo>
                  <a:cubicBezTo>
                    <a:pt x="472" y="1467"/>
                    <a:pt x="477" y="1462"/>
                    <a:pt x="481" y="1456"/>
                  </a:cubicBezTo>
                  <a:cubicBezTo>
                    <a:pt x="485" y="1449"/>
                    <a:pt x="488" y="1441"/>
                    <a:pt x="491" y="1431"/>
                  </a:cubicBezTo>
                  <a:cubicBezTo>
                    <a:pt x="493" y="1421"/>
                    <a:pt x="495" y="1410"/>
                    <a:pt x="495" y="1397"/>
                  </a:cubicBezTo>
                  <a:lnTo>
                    <a:pt x="495" y="1297"/>
                  </a:lnTo>
                  <a:cubicBezTo>
                    <a:pt x="495" y="1291"/>
                    <a:pt x="496" y="1287"/>
                    <a:pt x="500" y="1284"/>
                  </a:cubicBezTo>
                  <a:cubicBezTo>
                    <a:pt x="503" y="1282"/>
                    <a:pt x="509" y="1280"/>
                    <a:pt x="516" y="1280"/>
                  </a:cubicBezTo>
                  <a:cubicBezTo>
                    <a:pt x="520" y="1280"/>
                    <a:pt x="524" y="1280"/>
                    <a:pt x="529" y="1281"/>
                  </a:cubicBezTo>
                  <a:cubicBezTo>
                    <a:pt x="534" y="1281"/>
                    <a:pt x="539" y="1282"/>
                    <a:pt x="545" y="1283"/>
                  </a:cubicBezTo>
                  <a:cubicBezTo>
                    <a:pt x="551" y="1284"/>
                    <a:pt x="556" y="1286"/>
                    <a:pt x="562" y="1287"/>
                  </a:cubicBezTo>
                  <a:cubicBezTo>
                    <a:pt x="568" y="1289"/>
                    <a:pt x="574" y="1292"/>
                    <a:pt x="579" y="1295"/>
                  </a:cubicBezTo>
                  <a:cubicBezTo>
                    <a:pt x="584" y="1297"/>
                    <a:pt x="588" y="1301"/>
                    <a:pt x="591" y="1304"/>
                  </a:cubicBezTo>
                  <a:cubicBezTo>
                    <a:pt x="595" y="1308"/>
                    <a:pt x="596" y="1313"/>
                    <a:pt x="596" y="1318"/>
                  </a:cubicBezTo>
                  <a:lnTo>
                    <a:pt x="596" y="1409"/>
                  </a:lnTo>
                  <a:cubicBezTo>
                    <a:pt x="596" y="1431"/>
                    <a:pt x="599" y="1449"/>
                    <a:pt x="603" y="1465"/>
                  </a:cubicBezTo>
                  <a:cubicBezTo>
                    <a:pt x="608" y="1480"/>
                    <a:pt x="615" y="1493"/>
                    <a:pt x="622" y="1503"/>
                  </a:cubicBezTo>
                  <a:cubicBezTo>
                    <a:pt x="630" y="1513"/>
                    <a:pt x="639" y="1520"/>
                    <a:pt x="649" y="1525"/>
                  </a:cubicBezTo>
                  <a:cubicBezTo>
                    <a:pt x="658" y="1530"/>
                    <a:pt x="668" y="1532"/>
                    <a:pt x="677" y="1532"/>
                  </a:cubicBezTo>
                  <a:cubicBezTo>
                    <a:pt x="686" y="1532"/>
                    <a:pt x="693" y="1530"/>
                    <a:pt x="700" y="1527"/>
                  </a:cubicBezTo>
                  <a:cubicBezTo>
                    <a:pt x="707" y="1523"/>
                    <a:pt x="713" y="1517"/>
                    <a:pt x="719" y="1508"/>
                  </a:cubicBezTo>
                  <a:cubicBezTo>
                    <a:pt x="724" y="1500"/>
                    <a:pt x="728" y="1489"/>
                    <a:pt x="730" y="1476"/>
                  </a:cubicBezTo>
                  <a:cubicBezTo>
                    <a:pt x="733" y="1463"/>
                    <a:pt x="734" y="1447"/>
                    <a:pt x="734" y="1429"/>
                  </a:cubicBezTo>
                  <a:cubicBezTo>
                    <a:pt x="734" y="1401"/>
                    <a:pt x="732" y="1377"/>
                    <a:pt x="728" y="1357"/>
                  </a:cubicBezTo>
                  <a:cubicBezTo>
                    <a:pt x="724" y="1336"/>
                    <a:pt x="719" y="1319"/>
                    <a:pt x="714" y="1304"/>
                  </a:cubicBezTo>
                  <a:cubicBezTo>
                    <a:pt x="709" y="1289"/>
                    <a:pt x="704" y="1277"/>
                    <a:pt x="700" y="1268"/>
                  </a:cubicBezTo>
                  <a:cubicBezTo>
                    <a:pt x="696" y="1258"/>
                    <a:pt x="693" y="1251"/>
                    <a:pt x="693" y="1246"/>
                  </a:cubicBezTo>
                  <a:cubicBezTo>
                    <a:pt x="693" y="1241"/>
                    <a:pt x="695" y="1238"/>
                    <a:pt x="697" y="1236"/>
                  </a:cubicBezTo>
                  <a:cubicBezTo>
                    <a:pt x="699" y="1234"/>
                    <a:pt x="703" y="1233"/>
                    <a:pt x="709" y="1233"/>
                  </a:cubicBezTo>
                  <a:close/>
                  <a:moveTo>
                    <a:pt x="291" y="564"/>
                  </a:moveTo>
                  <a:cubicBezTo>
                    <a:pt x="313" y="568"/>
                    <a:pt x="336" y="575"/>
                    <a:pt x="362" y="583"/>
                  </a:cubicBezTo>
                  <a:cubicBezTo>
                    <a:pt x="387" y="592"/>
                    <a:pt x="414" y="602"/>
                    <a:pt x="442" y="615"/>
                  </a:cubicBezTo>
                  <a:cubicBezTo>
                    <a:pt x="471" y="627"/>
                    <a:pt x="500" y="642"/>
                    <a:pt x="530" y="657"/>
                  </a:cubicBezTo>
                  <a:cubicBezTo>
                    <a:pt x="560" y="673"/>
                    <a:pt x="591" y="690"/>
                    <a:pt x="622" y="709"/>
                  </a:cubicBezTo>
                  <a:cubicBezTo>
                    <a:pt x="653" y="728"/>
                    <a:pt x="684" y="748"/>
                    <a:pt x="715" y="770"/>
                  </a:cubicBezTo>
                  <a:cubicBezTo>
                    <a:pt x="746" y="791"/>
                    <a:pt x="777" y="813"/>
                    <a:pt x="807" y="837"/>
                  </a:cubicBezTo>
                  <a:cubicBezTo>
                    <a:pt x="814" y="842"/>
                    <a:pt x="820" y="847"/>
                    <a:pt x="825" y="852"/>
                  </a:cubicBezTo>
                  <a:cubicBezTo>
                    <a:pt x="829" y="857"/>
                    <a:pt x="832" y="863"/>
                    <a:pt x="834" y="869"/>
                  </a:cubicBezTo>
                  <a:cubicBezTo>
                    <a:pt x="836" y="876"/>
                    <a:pt x="838" y="885"/>
                    <a:pt x="838" y="896"/>
                  </a:cubicBezTo>
                  <a:cubicBezTo>
                    <a:pt x="838" y="906"/>
                    <a:pt x="839" y="920"/>
                    <a:pt x="839" y="937"/>
                  </a:cubicBezTo>
                  <a:cubicBezTo>
                    <a:pt x="839" y="958"/>
                    <a:pt x="838" y="975"/>
                    <a:pt x="837" y="988"/>
                  </a:cubicBezTo>
                  <a:cubicBezTo>
                    <a:pt x="836" y="1001"/>
                    <a:pt x="835" y="1010"/>
                    <a:pt x="832" y="1017"/>
                  </a:cubicBezTo>
                  <a:cubicBezTo>
                    <a:pt x="830" y="1024"/>
                    <a:pt x="827" y="1029"/>
                    <a:pt x="823" y="1031"/>
                  </a:cubicBezTo>
                  <a:cubicBezTo>
                    <a:pt x="818" y="1033"/>
                    <a:pt x="813" y="1035"/>
                    <a:pt x="807" y="1036"/>
                  </a:cubicBezTo>
                  <a:lnTo>
                    <a:pt x="348" y="1091"/>
                  </a:lnTo>
                  <a:cubicBezTo>
                    <a:pt x="342" y="1092"/>
                    <a:pt x="337" y="1093"/>
                    <a:pt x="332" y="1093"/>
                  </a:cubicBezTo>
                  <a:cubicBezTo>
                    <a:pt x="328" y="1094"/>
                    <a:pt x="324" y="1094"/>
                    <a:pt x="321" y="1094"/>
                  </a:cubicBezTo>
                  <a:cubicBezTo>
                    <a:pt x="318" y="1095"/>
                    <a:pt x="315" y="1095"/>
                    <a:pt x="312" y="1095"/>
                  </a:cubicBezTo>
                  <a:cubicBezTo>
                    <a:pt x="310" y="1095"/>
                    <a:pt x="307" y="1095"/>
                    <a:pt x="305" y="1095"/>
                  </a:cubicBezTo>
                  <a:cubicBezTo>
                    <a:pt x="298" y="1095"/>
                    <a:pt x="292" y="1094"/>
                    <a:pt x="288" y="1092"/>
                  </a:cubicBezTo>
                  <a:cubicBezTo>
                    <a:pt x="283" y="1090"/>
                    <a:pt x="280" y="1087"/>
                    <a:pt x="277" y="1081"/>
                  </a:cubicBezTo>
                  <a:cubicBezTo>
                    <a:pt x="274" y="1076"/>
                    <a:pt x="272" y="1068"/>
                    <a:pt x="271" y="1057"/>
                  </a:cubicBezTo>
                  <a:cubicBezTo>
                    <a:pt x="270" y="1046"/>
                    <a:pt x="269" y="1032"/>
                    <a:pt x="269" y="1014"/>
                  </a:cubicBezTo>
                  <a:cubicBezTo>
                    <a:pt x="269" y="999"/>
                    <a:pt x="270" y="987"/>
                    <a:pt x="271" y="978"/>
                  </a:cubicBezTo>
                  <a:cubicBezTo>
                    <a:pt x="272" y="970"/>
                    <a:pt x="273" y="963"/>
                    <a:pt x="275" y="959"/>
                  </a:cubicBezTo>
                  <a:cubicBezTo>
                    <a:pt x="276" y="954"/>
                    <a:pt x="279" y="951"/>
                    <a:pt x="282" y="950"/>
                  </a:cubicBezTo>
                  <a:cubicBezTo>
                    <a:pt x="286" y="949"/>
                    <a:pt x="290" y="948"/>
                    <a:pt x="294" y="948"/>
                  </a:cubicBezTo>
                  <a:lnTo>
                    <a:pt x="683" y="906"/>
                  </a:lnTo>
                  <a:lnTo>
                    <a:pt x="698" y="907"/>
                  </a:lnTo>
                  <a:lnTo>
                    <a:pt x="683" y="900"/>
                  </a:lnTo>
                  <a:cubicBezTo>
                    <a:pt x="652" y="878"/>
                    <a:pt x="619" y="858"/>
                    <a:pt x="584" y="838"/>
                  </a:cubicBezTo>
                  <a:cubicBezTo>
                    <a:pt x="549" y="819"/>
                    <a:pt x="514" y="801"/>
                    <a:pt x="480" y="785"/>
                  </a:cubicBezTo>
                  <a:cubicBezTo>
                    <a:pt x="446" y="770"/>
                    <a:pt x="412" y="756"/>
                    <a:pt x="380" y="745"/>
                  </a:cubicBezTo>
                  <a:cubicBezTo>
                    <a:pt x="348" y="734"/>
                    <a:pt x="319" y="726"/>
                    <a:pt x="292" y="720"/>
                  </a:cubicBezTo>
                  <a:cubicBezTo>
                    <a:pt x="288" y="720"/>
                    <a:pt x="284" y="718"/>
                    <a:pt x="281" y="714"/>
                  </a:cubicBezTo>
                  <a:cubicBezTo>
                    <a:pt x="278" y="711"/>
                    <a:pt x="276" y="706"/>
                    <a:pt x="274" y="700"/>
                  </a:cubicBezTo>
                  <a:cubicBezTo>
                    <a:pt x="272" y="693"/>
                    <a:pt x="271" y="685"/>
                    <a:pt x="270" y="675"/>
                  </a:cubicBezTo>
                  <a:cubicBezTo>
                    <a:pt x="270" y="664"/>
                    <a:pt x="269" y="652"/>
                    <a:pt x="269" y="637"/>
                  </a:cubicBezTo>
                  <a:cubicBezTo>
                    <a:pt x="269" y="623"/>
                    <a:pt x="270" y="611"/>
                    <a:pt x="270" y="601"/>
                  </a:cubicBezTo>
                  <a:cubicBezTo>
                    <a:pt x="271" y="592"/>
                    <a:pt x="272" y="584"/>
                    <a:pt x="274" y="578"/>
                  </a:cubicBezTo>
                  <a:cubicBezTo>
                    <a:pt x="276" y="572"/>
                    <a:pt x="278" y="568"/>
                    <a:pt x="281" y="566"/>
                  </a:cubicBezTo>
                  <a:cubicBezTo>
                    <a:pt x="284" y="564"/>
                    <a:pt x="287" y="563"/>
                    <a:pt x="291" y="564"/>
                  </a:cubicBezTo>
                  <a:close/>
                  <a:moveTo>
                    <a:pt x="468" y="0"/>
                  </a:moveTo>
                  <a:cubicBezTo>
                    <a:pt x="497" y="0"/>
                    <a:pt x="525" y="3"/>
                    <a:pt x="555" y="8"/>
                  </a:cubicBezTo>
                  <a:cubicBezTo>
                    <a:pt x="585" y="14"/>
                    <a:pt x="614" y="22"/>
                    <a:pt x="642" y="33"/>
                  </a:cubicBezTo>
                  <a:cubicBezTo>
                    <a:pt x="670" y="45"/>
                    <a:pt x="697" y="59"/>
                    <a:pt x="722" y="77"/>
                  </a:cubicBezTo>
                  <a:cubicBezTo>
                    <a:pt x="747" y="95"/>
                    <a:pt x="768" y="116"/>
                    <a:pt x="787" y="141"/>
                  </a:cubicBezTo>
                  <a:cubicBezTo>
                    <a:pt x="806" y="166"/>
                    <a:pt x="821" y="194"/>
                    <a:pt x="832" y="226"/>
                  </a:cubicBezTo>
                  <a:cubicBezTo>
                    <a:pt x="843" y="258"/>
                    <a:pt x="849" y="294"/>
                    <a:pt x="849" y="334"/>
                  </a:cubicBezTo>
                  <a:cubicBezTo>
                    <a:pt x="849" y="374"/>
                    <a:pt x="844" y="408"/>
                    <a:pt x="835" y="437"/>
                  </a:cubicBezTo>
                  <a:cubicBezTo>
                    <a:pt x="826" y="465"/>
                    <a:pt x="812" y="489"/>
                    <a:pt x="794" y="508"/>
                  </a:cubicBezTo>
                  <a:cubicBezTo>
                    <a:pt x="777" y="528"/>
                    <a:pt x="755" y="542"/>
                    <a:pt x="729" y="551"/>
                  </a:cubicBezTo>
                  <a:cubicBezTo>
                    <a:pt x="703" y="561"/>
                    <a:pt x="673" y="565"/>
                    <a:pt x="639" y="565"/>
                  </a:cubicBezTo>
                  <a:cubicBezTo>
                    <a:pt x="611" y="565"/>
                    <a:pt x="582" y="563"/>
                    <a:pt x="553" y="557"/>
                  </a:cubicBezTo>
                  <a:cubicBezTo>
                    <a:pt x="523" y="552"/>
                    <a:pt x="494" y="544"/>
                    <a:pt x="466" y="532"/>
                  </a:cubicBezTo>
                  <a:cubicBezTo>
                    <a:pt x="438" y="521"/>
                    <a:pt x="411" y="507"/>
                    <a:pt x="386" y="489"/>
                  </a:cubicBezTo>
                  <a:cubicBezTo>
                    <a:pt x="361" y="471"/>
                    <a:pt x="339" y="450"/>
                    <a:pt x="320" y="425"/>
                  </a:cubicBezTo>
                  <a:cubicBezTo>
                    <a:pt x="301" y="400"/>
                    <a:pt x="287" y="372"/>
                    <a:pt x="276" y="340"/>
                  </a:cubicBezTo>
                  <a:cubicBezTo>
                    <a:pt x="265" y="308"/>
                    <a:pt x="259" y="271"/>
                    <a:pt x="259" y="231"/>
                  </a:cubicBezTo>
                  <a:cubicBezTo>
                    <a:pt x="259" y="192"/>
                    <a:pt x="264" y="158"/>
                    <a:pt x="273" y="129"/>
                  </a:cubicBezTo>
                  <a:cubicBezTo>
                    <a:pt x="282" y="100"/>
                    <a:pt x="296" y="76"/>
                    <a:pt x="313" y="57"/>
                  </a:cubicBezTo>
                  <a:cubicBezTo>
                    <a:pt x="331" y="38"/>
                    <a:pt x="353" y="24"/>
                    <a:pt x="379" y="14"/>
                  </a:cubicBezTo>
                  <a:cubicBezTo>
                    <a:pt x="405" y="5"/>
                    <a:pt x="435" y="0"/>
                    <a:pt x="468" y="0"/>
                  </a:cubicBezTo>
                  <a:close/>
                  <a:moveTo>
                    <a:pt x="478" y="153"/>
                  </a:moveTo>
                  <a:cubicBezTo>
                    <a:pt x="462" y="153"/>
                    <a:pt x="447" y="154"/>
                    <a:pt x="435" y="158"/>
                  </a:cubicBezTo>
                  <a:cubicBezTo>
                    <a:pt x="422" y="161"/>
                    <a:pt x="411" y="166"/>
                    <a:pt x="402" y="174"/>
                  </a:cubicBezTo>
                  <a:cubicBezTo>
                    <a:pt x="394" y="182"/>
                    <a:pt x="387" y="191"/>
                    <a:pt x="382" y="203"/>
                  </a:cubicBezTo>
                  <a:cubicBezTo>
                    <a:pt x="378" y="215"/>
                    <a:pt x="375" y="230"/>
                    <a:pt x="375" y="247"/>
                  </a:cubicBezTo>
                  <a:cubicBezTo>
                    <a:pt x="375" y="267"/>
                    <a:pt x="379" y="284"/>
                    <a:pt x="387" y="300"/>
                  </a:cubicBezTo>
                  <a:cubicBezTo>
                    <a:pt x="394" y="315"/>
                    <a:pt x="405" y="329"/>
                    <a:pt x="417" y="342"/>
                  </a:cubicBezTo>
                  <a:cubicBezTo>
                    <a:pt x="430" y="354"/>
                    <a:pt x="445" y="365"/>
                    <a:pt x="462" y="374"/>
                  </a:cubicBezTo>
                  <a:cubicBezTo>
                    <a:pt x="479" y="383"/>
                    <a:pt x="497" y="390"/>
                    <a:pt x="516" y="396"/>
                  </a:cubicBezTo>
                  <a:cubicBezTo>
                    <a:pt x="535" y="402"/>
                    <a:pt x="554" y="406"/>
                    <a:pt x="573" y="409"/>
                  </a:cubicBezTo>
                  <a:cubicBezTo>
                    <a:pt x="592" y="412"/>
                    <a:pt x="611" y="413"/>
                    <a:pt x="628" y="413"/>
                  </a:cubicBezTo>
                  <a:cubicBezTo>
                    <a:pt x="645" y="413"/>
                    <a:pt x="659" y="411"/>
                    <a:pt x="672" y="408"/>
                  </a:cubicBezTo>
                  <a:cubicBezTo>
                    <a:pt x="685" y="405"/>
                    <a:pt x="696" y="399"/>
                    <a:pt x="705" y="391"/>
                  </a:cubicBezTo>
                  <a:cubicBezTo>
                    <a:pt x="714" y="384"/>
                    <a:pt x="720" y="374"/>
                    <a:pt x="725" y="362"/>
                  </a:cubicBezTo>
                  <a:cubicBezTo>
                    <a:pt x="730" y="350"/>
                    <a:pt x="732" y="336"/>
                    <a:pt x="732" y="319"/>
                  </a:cubicBezTo>
                  <a:cubicBezTo>
                    <a:pt x="732" y="299"/>
                    <a:pt x="728" y="281"/>
                    <a:pt x="721" y="266"/>
                  </a:cubicBezTo>
                  <a:cubicBezTo>
                    <a:pt x="713" y="250"/>
                    <a:pt x="703" y="236"/>
                    <a:pt x="690" y="224"/>
                  </a:cubicBezTo>
                  <a:cubicBezTo>
                    <a:pt x="676" y="212"/>
                    <a:pt x="661" y="201"/>
                    <a:pt x="644" y="192"/>
                  </a:cubicBezTo>
                  <a:cubicBezTo>
                    <a:pt x="627" y="183"/>
                    <a:pt x="609" y="176"/>
                    <a:pt x="591" y="170"/>
                  </a:cubicBezTo>
                  <a:cubicBezTo>
                    <a:pt x="572" y="164"/>
                    <a:pt x="553" y="160"/>
                    <a:pt x="533" y="157"/>
                  </a:cubicBezTo>
                  <a:cubicBezTo>
                    <a:pt x="514" y="154"/>
                    <a:pt x="496" y="153"/>
                    <a:pt x="478" y="153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70" name="Freeform 365"/>
            <p:cNvSpPr>
              <a:spLocks noEditPoints="1"/>
            </p:cNvSpPr>
            <p:nvPr/>
          </p:nvSpPr>
          <p:spPr bwMode="auto">
            <a:xfrm>
              <a:off x="1010" y="2971"/>
              <a:ext cx="27" cy="22"/>
            </a:xfrm>
            <a:custGeom>
              <a:avLst/>
              <a:gdLst>
                <a:gd name="T0" fmla="*/ 230 w 1042"/>
                <a:gd name="T1" fmla="*/ 566 h 831"/>
                <a:gd name="T2" fmla="*/ 604 w 1042"/>
                <a:gd name="T3" fmla="*/ 674 h 831"/>
                <a:gd name="T4" fmla="*/ 824 w 1042"/>
                <a:gd name="T5" fmla="*/ 685 h 831"/>
                <a:gd name="T6" fmla="*/ 948 w 1042"/>
                <a:gd name="T7" fmla="*/ 672 h 831"/>
                <a:gd name="T8" fmla="*/ 1021 w 1042"/>
                <a:gd name="T9" fmla="*/ 661 h 831"/>
                <a:gd name="T10" fmla="*/ 1039 w 1042"/>
                <a:gd name="T11" fmla="*/ 688 h 831"/>
                <a:gd name="T12" fmla="*/ 1040 w 1042"/>
                <a:gd name="T13" fmla="*/ 752 h 831"/>
                <a:gd name="T14" fmla="*/ 1032 w 1042"/>
                <a:gd name="T15" fmla="*/ 780 h 831"/>
                <a:gd name="T16" fmla="*/ 882 w 1042"/>
                <a:gd name="T17" fmla="*/ 818 h 831"/>
                <a:gd name="T18" fmla="*/ 568 w 1042"/>
                <a:gd name="T19" fmla="*/ 819 h 831"/>
                <a:gd name="T20" fmla="*/ 217 w 1042"/>
                <a:gd name="T21" fmla="*/ 709 h 831"/>
                <a:gd name="T22" fmla="*/ 11 w 1042"/>
                <a:gd name="T23" fmla="*/ 587 h 831"/>
                <a:gd name="T24" fmla="*/ 2 w 1042"/>
                <a:gd name="T25" fmla="*/ 551 h 831"/>
                <a:gd name="T26" fmla="*/ 2 w 1042"/>
                <a:gd name="T27" fmla="*/ 483 h 831"/>
                <a:gd name="T28" fmla="*/ 19 w 1042"/>
                <a:gd name="T29" fmla="*/ 456 h 831"/>
                <a:gd name="T30" fmla="*/ 740 w 1042"/>
                <a:gd name="T31" fmla="*/ 0 h 831"/>
                <a:gd name="T32" fmla="*/ 773 w 1042"/>
                <a:gd name="T33" fmla="*/ 4 h 831"/>
                <a:gd name="T34" fmla="*/ 814 w 1042"/>
                <a:gd name="T35" fmla="*/ 16 h 831"/>
                <a:gd name="T36" fmla="*/ 835 w 1042"/>
                <a:gd name="T37" fmla="*/ 39 h 831"/>
                <a:gd name="T38" fmla="*/ 828 w 1042"/>
                <a:gd name="T39" fmla="*/ 470 h 831"/>
                <a:gd name="T40" fmla="*/ 796 w 1042"/>
                <a:gd name="T41" fmla="*/ 473 h 831"/>
                <a:gd name="T42" fmla="*/ 756 w 1042"/>
                <a:gd name="T43" fmla="*/ 465 h 831"/>
                <a:gd name="T44" fmla="*/ 722 w 1042"/>
                <a:gd name="T45" fmla="*/ 447 h 831"/>
                <a:gd name="T46" fmla="*/ 716 w 1042"/>
                <a:gd name="T47" fmla="*/ 293 h 831"/>
                <a:gd name="T48" fmla="*/ 296 w 1042"/>
                <a:gd name="T49" fmla="*/ 331 h 831"/>
                <a:gd name="T50" fmla="*/ 302 w 1042"/>
                <a:gd name="T51" fmla="*/ 362 h 831"/>
                <a:gd name="T52" fmla="*/ 281 w 1042"/>
                <a:gd name="T53" fmla="*/ 369 h 831"/>
                <a:gd name="T54" fmla="*/ 230 w 1042"/>
                <a:gd name="T55" fmla="*/ 362 h 831"/>
                <a:gd name="T56" fmla="*/ 184 w 1042"/>
                <a:gd name="T57" fmla="*/ 335 h 831"/>
                <a:gd name="T58" fmla="*/ 75 w 1042"/>
                <a:gd name="T59" fmla="*/ 140 h 831"/>
                <a:gd name="T60" fmla="*/ 72 w 1042"/>
                <a:gd name="T61" fmla="*/ 109 h 831"/>
                <a:gd name="T62" fmla="*/ 72 w 1042"/>
                <a:gd name="T63" fmla="*/ 44 h 831"/>
                <a:gd name="T64" fmla="*/ 81 w 1042"/>
                <a:gd name="T65" fmla="*/ 15 h 831"/>
                <a:gd name="T66" fmla="*/ 716 w 1042"/>
                <a:gd name="T67" fmla="*/ 140 h 831"/>
                <a:gd name="T68" fmla="*/ 722 w 1042"/>
                <a:gd name="T69" fmla="*/ 4 h 8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42" h="831">
                  <a:moveTo>
                    <a:pt x="33" y="461"/>
                  </a:moveTo>
                  <a:cubicBezTo>
                    <a:pt x="99" y="502"/>
                    <a:pt x="165" y="537"/>
                    <a:pt x="230" y="566"/>
                  </a:cubicBezTo>
                  <a:cubicBezTo>
                    <a:pt x="296" y="594"/>
                    <a:pt x="360" y="617"/>
                    <a:pt x="423" y="635"/>
                  </a:cubicBezTo>
                  <a:cubicBezTo>
                    <a:pt x="485" y="653"/>
                    <a:pt x="546" y="666"/>
                    <a:pt x="604" y="674"/>
                  </a:cubicBezTo>
                  <a:cubicBezTo>
                    <a:pt x="662" y="682"/>
                    <a:pt x="716" y="686"/>
                    <a:pt x="766" y="686"/>
                  </a:cubicBezTo>
                  <a:cubicBezTo>
                    <a:pt x="784" y="686"/>
                    <a:pt x="803" y="686"/>
                    <a:pt x="824" y="685"/>
                  </a:cubicBezTo>
                  <a:cubicBezTo>
                    <a:pt x="844" y="684"/>
                    <a:pt x="865" y="682"/>
                    <a:pt x="886" y="680"/>
                  </a:cubicBezTo>
                  <a:cubicBezTo>
                    <a:pt x="907" y="678"/>
                    <a:pt x="928" y="675"/>
                    <a:pt x="948" y="672"/>
                  </a:cubicBezTo>
                  <a:cubicBezTo>
                    <a:pt x="969" y="669"/>
                    <a:pt x="988" y="666"/>
                    <a:pt x="1005" y="662"/>
                  </a:cubicBezTo>
                  <a:cubicBezTo>
                    <a:pt x="1011" y="661"/>
                    <a:pt x="1016" y="660"/>
                    <a:pt x="1021" y="661"/>
                  </a:cubicBezTo>
                  <a:cubicBezTo>
                    <a:pt x="1025" y="662"/>
                    <a:pt x="1029" y="664"/>
                    <a:pt x="1032" y="668"/>
                  </a:cubicBezTo>
                  <a:cubicBezTo>
                    <a:pt x="1035" y="672"/>
                    <a:pt x="1038" y="679"/>
                    <a:pt x="1039" y="688"/>
                  </a:cubicBezTo>
                  <a:cubicBezTo>
                    <a:pt x="1041" y="697"/>
                    <a:pt x="1042" y="709"/>
                    <a:pt x="1042" y="725"/>
                  </a:cubicBezTo>
                  <a:cubicBezTo>
                    <a:pt x="1042" y="735"/>
                    <a:pt x="1041" y="745"/>
                    <a:pt x="1040" y="752"/>
                  </a:cubicBezTo>
                  <a:cubicBezTo>
                    <a:pt x="1040" y="759"/>
                    <a:pt x="1039" y="766"/>
                    <a:pt x="1037" y="770"/>
                  </a:cubicBezTo>
                  <a:cubicBezTo>
                    <a:pt x="1036" y="775"/>
                    <a:pt x="1034" y="778"/>
                    <a:pt x="1032" y="780"/>
                  </a:cubicBezTo>
                  <a:cubicBezTo>
                    <a:pt x="1030" y="783"/>
                    <a:pt x="1027" y="784"/>
                    <a:pt x="1025" y="785"/>
                  </a:cubicBezTo>
                  <a:cubicBezTo>
                    <a:pt x="980" y="799"/>
                    <a:pt x="932" y="810"/>
                    <a:pt x="882" y="818"/>
                  </a:cubicBezTo>
                  <a:cubicBezTo>
                    <a:pt x="831" y="826"/>
                    <a:pt x="778" y="831"/>
                    <a:pt x="721" y="831"/>
                  </a:cubicBezTo>
                  <a:cubicBezTo>
                    <a:pt x="672" y="831"/>
                    <a:pt x="621" y="827"/>
                    <a:pt x="568" y="819"/>
                  </a:cubicBezTo>
                  <a:cubicBezTo>
                    <a:pt x="514" y="812"/>
                    <a:pt x="458" y="799"/>
                    <a:pt x="399" y="781"/>
                  </a:cubicBezTo>
                  <a:cubicBezTo>
                    <a:pt x="341" y="763"/>
                    <a:pt x="280" y="739"/>
                    <a:pt x="217" y="709"/>
                  </a:cubicBezTo>
                  <a:cubicBezTo>
                    <a:pt x="154" y="679"/>
                    <a:pt x="88" y="641"/>
                    <a:pt x="20" y="595"/>
                  </a:cubicBezTo>
                  <a:cubicBezTo>
                    <a:pt x="17" y="593"/>
                    <a:pt x="14" y="590"/>
                    <a:pt x="11" y="587"/>
                  </a:cubicBezTo>
                  <a:cubicBezTo>
                    <a:pt x="9" y="583"/>
                    <a:pt x="7" y="579"/>
                    <a:pt x="5" y="573"/>
                  </a:cubicBezTo>
                  <a:cubicBezTo>
                    <a:pt x="4" y="567"/>
                    <a:pt x="2" y="560"/>
                    <a:pt x="2" y="551"/>
                  </a:cubicBezTo>
                  <a:cubicBezTo>
                    <a:pt x="1" y="542"/>
                    <a:pt x="0" y="531"/>
                    <a:pt x="0" y="517"/>
                  </a:cubicBezTo>
                  <a:cubicBezTo>
                    <a:pt x="0" y="503"/>
                    <a:pt x="1" y="492"/>
                    <a:pt x="2" y="483"/>
                  </a:cubicBezTo>
                  <a:cubicBezTo>
                    <a:pt x="4" y="474"/>
                    <a:pt x="6" y="467"/>
                    <a:pt x="9" y="463"/>
                  </a:cubicBezTo>
                  <a:cubicBezTo>
                    <a:pt x="11" y="458"/>
                    <a:pt x="15" y="456"/>
                    <a:pt x="19" y="456"/>
                  </a:cubicBezTo>
                  <a:cubicBezTo>
                    <a:pt x="23" y="456"/>
                    <a:pt x="28" y="457"/>
                    <a:pt x="33" y="461"/>
                  </a:cubicBezTo>
                  <a:close/>
                  <a:moveTo>
                    <a:pt x="740" y="0"/>
                  </a:moveTo>
                  <a:cubicBezTo>
                    <a:pt x="743" y="0"/>
                    <a:pt x="748" y="1"/>
                    <a:pt x="753" y="1"/>
                  </a:cubicBezTo>
                  <a:cubicBezTo>
                    <a:pt x="759" y="2"/>
                    <a:pt x="766" y="3"/>
                    <a:pt x="773" y="4"/>
                  </a:cubicBezTo>
                  <a:cubicBezTo>
                    <a:pt x="780" y="5"/>
                    <a:pt x="787" y="7"/>
                    <a:pt x="794" y="9"/>
                  </a:cubicBezTo>
                  <a:cubicBezTo>
                    <a:pt x="801" y="11"/>
                    <a:pt x="808" y="13"/>
                    <a:pt x="814" y="16"/>
                  </a:cubicBezTo>
                  <a:cubicBezTo>
                    <a:pt x="821" y="19"/>
                    <a:pt x="826" y="23"/>
                    <a:pt x="829" y="27"/>
                  </a:cubicBezTo>
                  <a:cubicBezTo>
                    <a:pt x="833" y="31"/>
                    <a:pt x="835" y="35"/>
                    <a:pt x="835" y="39"/>
                  </a:cubicBezTo>
                  <a:lnTo>
                    <a:pt x="835" y="458"/>
                  </a:lnTo>
                  <a:cubicBezTo>
                    <a:pt x="835" y="463"/>
                    <a:pt x="833" y="467"/>
                    <a:pt x="828" y="470"/>
                  </a:cubicBezTo>
                  <a:cubicBezTo>
                    <a:pt x="824" y="472"/>
                    <a:pt x="818" y="474"/>
                    <a:pt x="809" y="474"/>
                  </a:cubicBezTo>
                  <a:cubicBezTo>
                    <a:pt x="806" y="474"/>
                    <a:pt x="802" y="473"/>
                    <a:pt x="796" y="473"/>
                  </a:cubicBezTo>
                  <a:cubicBezTo>
                    <a:pt x="791" y="472"/>
                    <a:pt x="785" y="471"/>
                    <a:pt x="778" y="470"/>
                  </a:cubicBezTo>
                  <a:cubicBezTo>
                    <a:pt x="771" y="469"/>
                    <a:pt x="764" y="467"/>
                    <a:pt x="756" y="465"/>
                  </a:cubicBezTo>
                  <a:cubicBezTo>
                    <a:pt x="749" y="462"/>
                    <a:pt x="742" y="460"/>
                    <a:pt x="736" y="457"/>
                  </a:cubicBezTo>
                  <a:cubicBezTo>
                    <a:pt x="731" y="454"/>
                    <a:pt x="726" y="451"/>
                    <a:pt x="722" y="447"/>
                  </a:cubicBezTo>
                  <a:cubicBezTo>
                    <a:pt x="718" y="443"/>
                    <a:pt x="716" y="438"/>
                    <a:pt x="716" y="433"/>
                  </a:cubicBezTo>
                  <a:lnTo>
                    <a:pt x="716" y="293"/>
                  </a:lnTo>
                  <a:lnTo>
                    <a:pt x="229" y="195"/>
                  </a:lnTo>
                  <a:lnTo>
                    <a:pt x="296" y="331"/>
                  </a:lnTo>
                  <a:cubicBezTo>
                    <a:pt x="300" y="339"/>
                    <a:pt x="302" y="346"/>
                    <a:pt x="303" y="351"/>
                  </a:cubicBezTo>
                  <a:cubicBezTo>
                    <a:pt x="304" y="356"/>
                    <a:pt x="304" y="360"/>
                    <a:pt x="302" y="362"/>
                  </a:cubicBezTo>
                  <a:cubicBezTo>
                    <a:pt x="301" y="365"/>
                    <a:pt x="299" y="367"/>
                    <a:pt x="295" y="368"/>
                  </a:cubicBezTo>
                  <a:cubicBezTo>
                    <a:pt x="292" y="369"/>
                    <a:pt x="287" y="369"/>
                    <a:pt x="281" y="369"/>
                  </a:cubicBezTo>
                  <a:cubicBezTo>
                    <a:pt x="276" y="369"/>
                    <a:pt x="268" y="369"/>
                    <a:pt x="259" y="368"/>
                  </a:cubicBezTo>
                  <a:cubicBezTo>
                    <a:pt x="250" y="367"/>
                    <a:pt x="240" y="365"/>
                    <a:pt x="230" y="362"/>
                  </a:cubicBezTo>
                  <a:cubicBezTo>
                    <a:pt x="220" y="360"/>
                    <a:pt x="211" y="356"/>
                    <a:pt x="203" y="352"/>
                  </a:cubicBezTo>
                  <a:cubicBezTo>
                    <a:pt x="194" y="347"/>
                    <a:pt x="188" y="341"/>
                    <a:pt x="184" y="335"/>
                  </a:cubicBezTo>
                  <a:lnTo>
                    <a:pt x="79" y="149"/>
                  </a:lnTo>
                  <a:cubicBezTo>
                    <a:pt x="77" y="146"/>
                    <a:pt x="76" y="143"/>
                    <a:pt x="75" y="140"/>
                  </a:cubicBezTo>
                  <a:cubicBezTo>
                    <a:pt x="74" y="137"/>
                    <a:pt x="73" y="133"/>
                    <a:pt x="73" y="128"/>
                  </a:cubicBezTo>
                  <a:cubicBezTo>
                    <a:pt x="72" y="123"/>
                    <a:pt x="72" y="117"/>
                    <a:pt x="72" y="109"/>
                  </a:cubicBezTo>
                  <a:cubicBezTo>
                    <a:pt x="71" y="101"/>
                    <a:pt x="71" y="91"/>
                    <a:pt x="71" y="79"/>
                  </a:cubicBezTo>
                  <a:cubicBezTo>
                    <a:pt x="71" y="65"/>
                    <a:pt x="72" y="53"/>
                    <a:pt x="72" y="44"/>
                  </a:cubicBezTo>
                  <a:cubicBezTo>
                    <a:pt x="73" y="35"/>
                    <a:pt x="74" y="28"/>
                    <a:pt x="75" y="23"/>
                  </a:cubicBezTo>
                  <a:cubicBezTo>
                    <a:pt x="77" y="19"/>
                    <a:pt x="78" y="16"/>
                    <a:pt x="81" y="15"/>
                  </a:cubicBezTo>
                  <a:cubicBezTo>
                    <a:pt x="83" y="15"/>
                    <a:pt x="86" y="15"/>
                    <a:pt x="90" y="15"/>
                  </a:cubicBezTo>
                  <a:lnTo>
                    <a:pt x="716" y="140"/>
                  </a:lnTo>
                  <a:lnTo>
                    <a:pt x="716" y="15"/>
                  </a:lnTo>
                  <a:cubicBezTo>
                    <a:pt x="716" y="10"/>
                    <a:pt x="718" y="6"/>
                    <a:pt x="722" y="4"/>
                  </a:cubicBezTo>
                  <a:cubicBezTo>
                    <a:pt x="726" y="1"/>
                    <a:pt x="732" y="0"/>
                    <a:pt x="740" y="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71" name="Freeform 366"/>
            <p:cNvSpPr>
              <a:spLocks/>
            </p:cNvSpPr>
            <p:nvPr/>
          </p:nvSpPr>
          <p:spPr bwMode="auto">
            <a:xfrm>
              <a:off x="1023" y="2960"/>
              <a:ext cx="3" cy="8"/>
            </a:xfrm>
            <a:custGeom>
              <a:avLst/>
              <a:gdLst>
                <a:gd name="T0" fmla="*/ 26 w 121"/>
                <a:gd name="T1" fmla="*/ 0 h 307"/>
                <a:gd name="T2" fmla="*/ 39 w 121"/>
                <a:gd name="T3" fmla="*/ 1 h 307"/>
                <a:gd name="T4" fmla="*/ 58 w 121"/>
                <a:gd name="T5" fmla="*/ 4 h 307"/>
                <a:gd name="T6" fmla="*/ 80 w 121"/>
                <a:gd name="T7" fmla="*/ 10 h 307"/>
                <a:gd name="T8" fmla="*/ 100 w 121"/>
                <a:gd name="T9" fmla="*/ 18 h 307"/>
                <a:gd name="T10" fmla="*/ 115 w 121"/>
                <a:gd name="T11" fmla="*/ 29 h 307"/>
                <a:gd name="T12" fmla="*/ 121 w 121"/>
                <a:gd name="T13" fmla="*/ 44 h 307"/>
                <a:gd name="T14" fmla="*/ 121 w 121"/>
                <a:gd name="T15" fmla="*/ 288 h 307"/>
                <a:gd name="T16" fmla="*/ 115 w 121"/>
                <a:gd name="T17" fmla="*/ 303 h 307"/>
                <a:gd name="T18" fmla="*/ 94 w 121"/>
                <a:gd name="T19" fmla="*/ 307 h 307"/>
                <a:gd name="T20" fmla="*/ 80 w 121"/>
                <a:gd name="T21" fmla="*/ 307 h 307"/>
                <a:gd name="T22" fmla="*/ 61 w 121"/>
                <a:gd name="T23" fmla="*/ 304 h 307"/>
                <a:gd name="T24" fmla="*/ 40 w 121"/>
                <a:gd name="T25" fmla="*/ 298 h 307"/>
                <a:gd name="T26" fmla="*/ 20 w 121"/>
                <a:gd name="T27" fmla="*/ 290 h 307"/>
                <a:gd name="T28" fmla="*/ 6 w 121"/>
                <a:gd name="T29" fmla="*/ 279 h 307"/>
                <a:gd name="T30" fmla="*/ 0 w 121"/>
                <a:gd name="T31" fmla="*/ 264 h 307"/>
                <a:gd name="T32" fmla="*/ 0 w 121"/>
                <a:gd name="T33" fmla="*/ 20 h 307"/>
                <a:gd name="T34" fmla="*/ 7 w 121"/>
                <a:gd name="T35" fmla="*/ 5 h 307"/>
                <a:gd name="T36" fmla="*/ 26 w 121"/>
                <a:gd name="T37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1" h="307">
                  <a:moveTo>
                    <a:pt x="26" y="0"/>
                  </a:moveTo>
                  <a:cubicBezTo>
                    <a:pt x="29" y="0"/>
                    <a:pt x="33" y="0"/>
                    <a:pt x="39" y="1"/>
                  </a:cubicBezTo>
                  <a:cubicBezTo>
                    <a:pt x="45" y="2"/>
                    <a:pt x="51" y="3"/>
                    <a:pt x="58" y="4"/>
                  </a:cubicBezTo>
                  <a:cubicBezTo>
                    <a:pt x="65" y="6"/>
                    <a:pt x="72" y="8"/>
                    <a:pt x="80" y="10"/>
                  </a:cubicBezTo>
                  <a:cubicBezTo>
                    <a:pt x="87" y="12"/>
                    <a:pt x="94" y="15"/>
                    <a:pt x="100" y="18"/>
                  </a:cubicBezTo>
                  <a:cubicBezTo>
                    <a:pt x="106" y="21"/>
                    <a:pt x="111" y="25"/>
                    <a:pt x="115" y="29"/>
                  </a:cubicBezTo>
                  <a:cubicBezTo>
                    <a:pt x="119" y="34"/>
                    <a:pt x="121" y="39"/>
                    <a:pt x="121" y="44"/>
                  </a:cubicBezTo>
                  <a:lnTo>
                    <a:pt x="121" y="288"/>
                  </a:lnTo>
                  <a:cubicBezTo>
                    <a:pt x="121" y="295"/>
                    <a:pt x="119" y="300"/>
                    <a:pt x="115" y="303"/>
                  </a:cubicBezTo>
                  <a:cubicBezTo>
                    <a:pt x="111" y="306"/>
                    <a:pt x="104" y="307"/>
                    <a:pt x="94" y="307"/>
                  </a:cubicBezTo>
                  <a:cubicBezTo>
                    <a:pt x="91" y="307"/>
                    <a:pt x="86" y="307"/>
                    <a:pt x="80" y="307"/>
                  </a:cubicBezTo>
                  <a:cubicBezTo>
                    <a:pt x="74" y="306"/>
                    <a:pt x="68" y="305"/>
                    <a:pt x="61" y="304"/>
                  </a:cubicBezTo>
                  <a:cubicBezTo>
                    <a:pt x="54" y="303"/>
                    <a:pt x="47" y="301"/>
                    <a:pt x="40" y="298"/>
                  </a:cubicBezTo>
                  <a:cubicBezTo>
                    <a:pt x="33" y="296"/>
                    <a:pt x="26" y="293"/>
                    <a:pt x="20" y="290"/>
                  </a:cubicBezTo>
                  <a:cubicBezTo>
                    <a:pt x="14" y="287"/>
                    <a:pt x="9" y="283"/>
                    <a:pt x="6" y="279"/>
                  </a:cubicBezTo>
                  <a:cubicBezTo>
                    <a:pt x="2" y="275"/>
                    <a:pt x="0" y="270"/>
                    <a:pt x="0" y="264"/>
                  </a:cubicBezTo>
                  <a:lnTo>
                    <a:pt x="0" y="20"/>
                  </a:lnTo>
                  <a:cubicBezTo>
                    <a:pt x="0" y="13"/>
                    <a:pt x="3" y="7"/>
                    <a:pt x="7" y="5"/>
                  </a:cubicBezTo>
                  <a:cubicBezTo>
                    <a:pt x="12" y="2"/>
                    <a:pt x="18" y="0"/>
                    <a:pt x="26" y="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72" name="Freeform 367"/>
            <p:cNvSpPr>
              <a:spLocks noEditPoints="1"/>
            </p:cNvSpPr>
            <p:nvPr/>
          </p:nvSpPr>
          <p:spPr bwMode="auto">
            <a:xfrm>
              <a:off x="1010" y="2935"/>
              <a:ext cx="27" cy="23"/>
            </a:xfrm>
            <a:custGeom>
              <a:avLst/>
              <a:gdLst>
                <a:gd name="T0" fmla="*/ 103 w 1042"/>
                <a:gd name="T1" fmla="*/ 298 h 884"/>
                <a:gd name="T2" fmla="*/ 126 w 1042"/>
                <a:gd name="T3" fmla="*/ 299 h 884"/>
                <a:gd name="T4" fmla="*/ 159 w 1042"/>
                <a:gd name="T5" fmla="*/ 306 h 884"/>
                <a:gd name="T6" fmla="*/ 197 w 1042"/>
                <a:gd name="T7" fmla="*/ 318 h 884"/>
                <a:gd name="T8" fmla="*/ 236 w 1042"/>
                <a:gd name="T9" fmla="*/ 337 h 884"/>
                <a:gd name="T10" fmla="*/ 814 w 1042"/>
                <a:gd name="T11" fmla="*/ 702 h 884"/>
                <a:gd name="T12" fmla="*/ 826 w 1042"/>
                <a:gd name="T13" fmla="*/ 714 h 884"/>
                <a:gd name="T14" fmla="*/ 834 w 1042"/>
                <a:gd name="T15" fmla="*/ 732 h 884"/>
                <a:gd name="T16" fmla="*/ 837 w 1042"/>
                <a:gd name="T17" fmla="*/ 760 h 884"/>
                <a:gd name="T18" fmla="*/ 838 w 1042"/>
                <a:gd name="T19" fmla="*/ 799 h 884"/>
                <a:gd name="T20" fmla="*/ 836 w 1042"/>
                <a:gd name="T21" fmla="*/ 848 h 884"/>
                <a:gd name="T22" fmla="*/ 830 w 1042"/>
                <a:gd name="T23" fmla="*/ 875 h 884"/>
                <a:gd name="T24" fmla="*/ 818 w 1042"/>
                <a:gd name="T25" fmla="*/ 883 h 884"/>
                <a:gd name="T26" fmla="*/ 801 w 1042"/>
                <a:gd name="T27" fmla="*/ 877 h 884"/>
                <a:gd name="T28" fmla="*/ 210 w 1042"/>
                <a:gd name="T29" fmla="*/ 490 h 884"/>
                <a:gd name="T30" fmla="*/ 210 w 1042"/>
                <a:gd name="T31" fmla="*/ 805 h 884"/>
                <a:gd name="T32" fmla="*/ 203 w 1042"/>
                <a:gd name="T33" fmla="*/ 817 h 884"/>
                <a:gd name="T34" fmla="*/ 183 w 1042"/>
                <a:gd name="T35" fmla="*/ 820 h 884"/>
                <a:gd name="T36" fmla="*/ 169 w 1042"/>
                <a:gd name="T37" fmla="*/ 819 h 884"/>
                <a:gd name="T38" fmla="*/ 147 w 1042"/>
                <a:gd name="T39" fmla="*/ 816 h 884"/>
                <a:gd name="T40" fmla="*/ 123 w 1042"/>
                <a:gd name="T41" fmla="*/ 810 h 884"/>
                <a:gd name="T42" fmla="*/ 100 w 1042"/>
                <a:gd name="T43" fmla="*/ 802 h 884"/>
                <a:gd name="T44" fmla="*/ 83 w 1042"/>
                <a:gd name="T45" fmla="*/ 791 h 884"/>
                <a:gd name="T46" fmla="*/ 77 w 1042"/>
                <a:gd name="T47" fmla="*/ 778 h 884"/>
                <a:gd name="T48" fmla="*/ 77 w 1042"/>
                <a:gd name="T49" fmla="*/ 326 h 884"/>
                <a:gd name="T50" fmla="*/ 83 w 1042"/>
                <a:gd name="T51" fmla="*/ 304 h 884"/>
                <a:gd name="T52" fmla="*/ 103 w 1042"/>
                <a:gd name="T53" fmla="*/ 298 h 884"/>
                <a:gd name="T54" fmla="*/ 1008 w 1042"/>
                <a:gd name="T55" fmla="*/ 369 h 884"/>
                <a:gd name="T56" fmla="*/ 811 w 1042"/>
                <a:gd name="T57" fmla="*/ 265 h 884"/>
                <a:gd name="T58" fmla="*/ 619 w 1042"/>
                <a:gd name="T59" fmla="*/ 195 h 884"/>
                <a:gd name="T60" fmla="*/ 438 w 1042"/>
                <a:gd name="T61" fmla="*/ 155 h 884"/>
                <a:gd name="T62" fmla="*/ 276 w 1042"/>
                <a:gd name="T63" fmla="*/ 143 h 884"/>
                <a:gd name="T64" fmla="*/ 218 w 1042"/>
                <a:gd name="T65" fmla="*/ 145 h 884"/>
                <a:gd name="T66" fmla="*/ 155 w 1042"/>
                <a:gd name="T67" fmla="*/ 150 h 884"/>
                <a:gd name="T68" fmla="*/ 93 w 1042"/>
                <a:gd name="T69" fmla="*/ 158 h 884"/>
                <a:gd name="T70" fmla="*/ 37 w 1042"/>
                <a:gd name="T71" fmla="*/ 169 h 884"/>
                <a:gd name="T72" fmla="*/ 21 w 1042"/>
                <a:gd name="T73" fmla="*/ 170 h 884"/>
                <a:gd name="T74" fmla="*/ 9 w 1042"/>
                <a:gd name="T75" fmla="*/ 162 h 884"/>
                <a:gd name="T76" fmla="*/ 2 w 1042"/>
                <a:gd name="T77" fmla="*/ 142 h 884"/>
                <a:gd name="T78" fmla="*/ 0 w 1042"/>
                <a:gd name="T79" fmla="*/ 105 h 884"/>
                <a:gd name="T80" fmla="*/ 1 w 1042"/>
                <a:gd name="T81" fmla="*/ 78 h 884"/>
                <a:gd name="T82" fmla="*/ 5 w 1042"/>
                <a:gd name="T83" fmla="*/ 60 h 884"/>
                <a:gd name="T84" fmla="*/ 10 w 1042"/>
                <a:gd name="T85" fmla="*/ 50 h 884"/>
                <a:gd name="T86" fmla="*/ 17 w 1042"/>
                <a:gd name="T87" fmla="*/ 45 h 884"/>
                <a:gd name="T88" fmla="*/ 160 w 1042"/>
                <a:gd name="T89" fmla="*/ 12 h 884"/>
                <a:gd name="T90" fmla="*/ 321 w 1042"/>
                <a:gd name="T91" fmla="*/ 0 h 884"/>
                <a:gd name="T92" fmla="*/ 474 w 1042"/>
                <a:gd name="T93" fmla="*/ 11 h 884"/>
                <a:gd name="T94" fmla="*/ 642 w 1042"/>
                <a:gd name="T95" fmla="*/ 49 h 884"/>
                <a:gd name="T96" fmla="*/ 825 w 1042"/>
                <a:gd name="T97" fmla="*/ 121 h 884"/>
                <a:gd name="T98" fmla="*/ 1021 w 1042"/>
                <a:gd name="T99" fmla="*/ 235 h 884"/>
                <a:gd name="T100" fmla="*/ 1030 w 1042"/>
                <a:gd name="T101" fmla="*/ 244 h 884"/>
                <a:gd name="T102" fmla="*/ 1037 w 1042"/>
                <a:gd name="T103" fmla="*/ 257 h 884"/>
                <a:gd name="T104" fmla="*/ 1040 w 1042"/>
                <a:gd name="T105" fmla="*/ 279 h 884"/>
                <a:gd name="T106" fmla="*/ 1042 w 1042"/>
                <a:gd name="T107" fmla="*/ 313 h 884"/>
                <a:gd name="T108" fmla="*/ 1039 w 1042"/>
                <a:gd name="T109" fmla="*/ 348 h 884"/>
                <a:gd name="T110" fmla="*/ 1033 w 1042"/>
                <a:gd name="T111" fmla="*/ 367 h 884"/>
                <a:gd name="T112" fmla="*/ 1023 w 1042"/>
                <a:gd name="T113" fmla="*/ 374 h 884"/>
                <a:gd name="T114" fmla="*/ 1008 w 1042"/>
                <a:gd name="T115" fmla="*/ 369 h 8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042" h="884">
                  <a:moveTo>
                    <a:pt x="103" y="298"/>
                  </a:moveTo>
                  <a:cubicBezTo>
                    <a:pt x="108" y="298"/>
                    <a:pt x="116" y="298"/>
                    <a:pt x="126" y="299"/>
                  </a:cubicBezTo>
                  <a:cubicBezTo>
                    <a:pt x="136" y="301"/>
                    <a:pt x="147" y="303"/>
                    <a:pt x="159" y="306"/>
                  </a:cubicBezTo>
                  <a:cubicBezTo>
                    <a:pt x="171" y="309"/>
                    <a:pt x="184" y="313"/>
                    <a:pt x="197" y="318"/>
                  </a:cubicBezTo>
                  <a:cubicBezTo>
                    <a:pt x="211" y="323"/>
                    <a:pt x="223" y="329"/>
                    <a:pt x="236" y="337"/>
                  </a:cubicBezTo>
                  <a:lnTo>
                    <a:pt x="814" y="702"/>
                  </a:lnTo>
                  <a:cubicBezTo>
                    <a:pt x="819" y="705"/>
                    <a:pt x="823" y="710"/>
                    <a:pt x="826" y="714"/>
                  </a:cubicBezTo>
                  <a:cubicBezTo>
                    <a:pt x="829" y="719"/>
                    <a:pt x="832" y="725"/>
                    <a:pt x="834" y="732"/>
                  </a:cubicBezTo>
                  <a:cubicBezTo>
                    <a:pt x="836" y="740"/>
                    <a:pt x="837" y="749"/>
                    <a:pt x="837" y="760"/>
                  </a:cubicBezTo>
                  <a:cubicBezTo>
                    <a:pt x="838" y="770"/>
                    <a:pt x="838" y="783"/>
                    <a:pt x="838" y="799"/>
                  </a:cubicBezTo>
                  <a:cubicBezTo>
                    <a:pt x="838" y="820"/>
                    <a:pt x="838" y="836"/>
                    <a:pt x="836" y="848"/>
                  </a:cubicBezTo>
                  <a:cubicBezTo>
                    <a:pt x="835" y="861"/>
                    <a:pt x="833" y="869"/>
                    <a:pt x="830" y="875"/>
                  </a:cubicBezTo>
                  <a:cubicBezTo>
                    <a:pt x="826" y="881"/>
                    <a:pt x="823" y="884"/>
                    <a:pt x="818" y="883"/>
                  </a:cubicBezTo>
                  <a:cubicBezTo>
                    <a:pt x="814" y="883"/>
                    <a:pt x="808" y="881"/>
                    <a:pt x="801" y="877"/>
                  </a:cubicBezTo>
                  <a:lnTo>
                    <a:pt x="210" y="490"/>
                  </a:lnTo>
                  <a:lnTo>
                    <a:pt x="210" y="805"/>
                  </a:lnTo>
                  <a:cubicBezTo>
                    <a:pt x="210" y="811"/>
                    <a:pt x="208" y="814"/>
                    <a:pt x="203" y="817"/>
                  </a:cubicBezTo>
                  <a:cubicBezTo>
                    <a:pt x="199" y="819"/>
                    <a:pt x="192" y="820"/>
                    <a:pt x="183" y="820"/>
                  </a:cubicBezTo>
                  <a:cubicBezTo>
                    <a:pt x="180" y="820"/>
                    <a:pt x="175" y="820"/>
                    <a:pt x="169" y="819"/>
                  </a:cubicBezTo>
                  <a:cubicBezTo>
                    <a:pt x="162" y="819"/>
                    <a:pt x="155" y="818"/>
                    <a:pt x="147" y="816"/>
                  </a:cubicBezTo>
                  <a:cubicBezTo>
                    <a:pt x="139" y="815"/>
                    <a:pt x="131" y="813"/>
                    <a:pt x="123" y="810"/>
                  </a:cubicBezTo>
                  <a:cubicBezTo>
                    <a:pt x="115" y="808"/>
                    <a:pt x="107" y="805"/>
                    <a:pt x="100" y="802"/>
                  </a:cubicBezTo>
                  <a:cubicBezTo>
                    <a:pt x="93" y="799"/>
                    <a:pt x="87" y="795"/>
                    <a:pt x="83" y="791"/>
                  </a:cubicBezTo>
                  <a:cubicBezTo>
                    <a:pt x="79" y="787"/>
                    <a:pt x="77" y="783"/>
                    <a:pt x="77" y="778"/>
                  </a:cubicBezTo>
                  <a:lnTo>
                    <a:pt x="77" y="326"/>
                  </a:lnTo>
                  <a:cubicBezTo>
                    <a:pt x="77" y="315"/>
                    <a:pt x="79" y="307"/>
                    <a:pt x="83" y="304"/>
                  </a:cubicBezTo>
                  <a:cubicBezTo>
                    <a:pt x="87" y="300"/>
                    <a:pt x="94" y="298"/>
                    <a:pt x="103" y="298"/>
                  </a:cubicBezTo>
                  <a:close/>
                  <a:moveTo>
                    <a:pt x="1008" y="369"/>
                  </a:moveTo>
                  <a:cubicBezTo>
                    <a:pt x="943" y="328"/>
                    <a:pt x="877" y="293"/>
                    <a:pt x="811" y="265"/>
                  </a:cubicBezTo>
                  <a:cubicBezTo>
                    <a:pt x="746" y="236"/>
                    <a:pt x="682" y="213"/>
                    <a:pt x="619" y="195"/>
                  </a:cubicBezTo>
                  <a:cubicBezTo>
                    <a:pt x="556" y="177"/>
                    <a:pt x="496" y="164"/>
                    <a:pt x="438" y="155"/>
                  </a:cubicBezTo>
                  <a:cubicBezTo>
                    <a:pt x="380" y="147"/>
                    <a:pt x="326" y="143"/>
                    <a:pt x="276" y="143"/>
                  </a:cubicBezTo>
                  <a:cubicBezTo>
                    <a:pt x="258" y="143"/>
                    <a:pt x="239" y="144"/>
                    <a:pt x="218" y="145"/>
                  </a:cubicBezTo>
                  <a:cubicBezTo>
                    <a:pt x="197" y="146"/>
                    <a:pt x="176" y="148"/>
                    <a:pt x="155" y="150"/>
                  </a:cubicBezTo>
                  <a:cubicBezTo>
                    <a:pt x="134" y="152"/>
                    <a:pt x="113" y="155"/>
                    <a:pt x="93" y="158"/>
                  </a:cubicBezTo>
                  <a:cubicBezTo>
                    <a:pt x="73" y="161"/>
                    <a:pt x="55" y="165"/>
                    <a:pt x="37" y="169"/>
                  </a:cubicBezTo>
                  <a:cubicBezTo>
                    <a:pt x="31" y="170"/>
                    <a:pt x="26" y="170"/>
                    <a:pt x="21" y="170"/>
                  </a:cubicBezTo>
                  <a:cubicBezTo>
                    <a:pt x="16" y="169"/>
                    <a:pt x="12" y="166"/>
                    <a:pt x="9" y="162"/>
                  </a:cubicBezTo>
                  <a:cubicBezTo>
                    <a:pt x="6" y="158"/>
                    <a:pt x="4" y="151"/>
                    <a:pt x="2" y="142"/>
                  </a:cubicBezTo>
                  <a:cubicBezTo>
                    <a:pt x="1" y="134"/>
                    <a:pt x="0" y="121"/>
                    <a:pt x="0" y="105"/>
                  </a:cubicBezTo>
                  <a:cubicBezTo>
                    <a:pt x="0" y="94"/>
                    <a:pt x="1" y="85"/>
                    <a:pt x="1" y="78"/>
                  </a:cubicBezTo>
                  <a:cubicBezTo>
                    <a:pt x="2" y="71"/>
                    <a:pt x="3" y="65"/>
                    <a:pt x="5" y="60"/>
                  </a:cubicBezTo>
                  <a:cubicBezTo>
                    <a:pt x="6" y="55"/>
                    <a:pt x="8" y="52"/>
                    <a:pt x="10" y="50"/>
                  </a:cubicBezTo>
                  <a:cubicBezTo>
                    <a:pt x="12" y="48"/>
                    <a:pt x="14" y="46"/>
                    <a:pt x="17" y="45"/>
                  </a:cubicBezTo>
                  <a:cubicBezTo>
                    <a:pt x="62" y="32"/>
                    <a:pt x="109" y="21"/>
                    <a:pt x="160" y="12"/>
                  </a:cubicBezTo>
                  <a:cubicBezTo>
                    <a:pt x="210" y="4"/>
                    <a:pt x="264" y="0"/>
                    <a:pt x="321" y="0"/>
                  </a:cubicBezTo>
                  <a:cubicBezTo>
                    <a:pt x="370" y="0"/>
                    <a:pt x="421" y="3"/>
                    <a:pt x="474" y="11"/>
                  </a:cubicBezTo>
                  <a:cubicBezTo>
                    <a:pt x="528" y="18"/>
                    <a:pt x="584" y="31"/>
                    <a:pt x="642" y="49"/>
                  </a:cubicBezTo>
                  <a:cubicBezTo>
                    <a:pt x="701" y="67"/>
                    <a:pt x="762" y="91"/>
                    <a:pt x="825" y="121"/>
                  </a:cubicBezTo>
                  <a:cubicBezTo>
                    <a:pt x="888" y="151"/>
                    <a:pt x="954" y="189"/>
                    <a:pt x="1021" y="235"/>
                  </a:cubicBezTo>
                  <a:cubicBezTo>
                    <a:pt x="1025" y="237"/>
                    <a:pt x="1028" y="240"/>
                    <a:pt x="1030" y="244"/>
                  </a:cubicBezTo>
                  <a:cubicBezTo>
                    <a:pt x="1033" y="247"/>
                    <a:pt x="1035" y="251"/>
                    <a:pt x="1037" y="257"/>
                  </a:cubicBezTo>
                  <a:cubicBezTo>
                    <a:pt x="1038" y="263"/>
                    <a:pt x="1040" y="270"/>
                    <a:pt x="1040" y="279"/>
                  </a:cubicBezTo>
                  <a:cubicBezTo>
                    <a:pt x="1041" y="288"/>
                    <a:pt x="1042" y="299"/>
                    <a:pt x="1042" y="313"/>
                  </a:cubicBezTo>
                  <a:cubicBezTo>
                    <a:pt x="1042" y="328"/>
                    <a:pt x="1041" y="339"/>
                    <a:pt x="1039" y="348"/>
                  </a:cubicBezTo>
                  <a:cubicBezTo>
                    <a:pt x="1038" y="356"/>
                    <a:pt x="1036" y="363"/>
                    <a:pt x="1033" y="367"/>
                  </a:cubicBezTo>
                  <a:cubicBezTo>
                    <a:pt x="1030" y="372"/>
                    <a:pt x="1027" y="374"/>
                    <a:pt x="1023" y="374"/>
                  </a:cubicBezTo>
                  <a:cubicBezTo>
                    <a:pt x="1019" y="374"/>
                    <a:pt x="1014" y="372"/>
                    <a:pt x="1008" y="369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sp>
        <p:nvSpPr>
          <p:cNvPr id="373" name="Καμπύλο αριστερό βέλος 372"/>
          <p:cNvSpPr/>
          <p:nvPr/>
        </p:nvSpPr>
        <p:spPr>
          <a:xfrm flipH="1" flipV="1">
            <a:off x="665016" y="624110"/>
            <a:ext cx="1664397" cy="582749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graphicFrame>
        <p:nvGraphicFramePr>
          <p:cNvPr id="377" name="Διάγραμμα 376"/>
          <p:cNvGraphicFramePr/>
          <p:nvPr>
            <p:extLst>
              <p:ext uri="{D42A27DB-BD31-4B8C-83A1-F6EECF244321}">
                <p14:modId xmlns:p14="http://schemas.microsoft.com/office/powerpoint/2010/main" val="1652445942"/>
              </p:ext>
            </p:extLst>
          </p:nvPr>
        </p:nvGraphicFramePr>
        <p:xfrm>
          <a:off x="4436533" y="1467825"/>
          <a:ext cx="6854529" cy="4797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74" name="Εικόνα 373" descr="IEP2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463" y="178216"/>
            <a:ext cx="4172052" cy="5785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185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2468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Βασικές αρχές αξιολόγησης </a:t>
            </a:r>
            <a:br>
              <a:rPr lang="el-GR" dirty="0" smtClean="0"/>
            </a:br>
            <a:r>
              <a:rPr lang="el-GR" sz="2200" dirty="0" smtClean="0"/>
              <a:t>(Γραμματική ΝΕΓ, </a:t>
            </a:r>
            <a:r>
              <a:rPr lang="el-GR" sz="2200" dirty="0" err="1" smtClean="0"/>
              <a:t>Χατζησαββίδη</a:t>
            </a:r>
            <a:r>
              <a:rPr lang="el-GR" sz="2200" dirty="0" smtClean="0"/>
              <a:t> –</a:t>
            </a:r>
            <a:r>
              <a:rPr lang="el-GR" sz="2200" dirty="0" err="1" smtClean="0"/>
              <a:t>Χατζησαββίδου</a:t>
            </a:r>
            <a:r>
              <a:rPr lang="el-GR" sz="2200" dirty="0" smtClean="0"/>
              <a:t>, </a:t>
            </a:r>
            <a:r>
              <a:rPr lang="el-GR" sz="2200" dirty="0" err="1" smtClean="0"/>
              <a:t>σελ</a:t>
            </a:r>
            <a:r>
              <a:rPr lang="el-GR" sz="2200" dirty="0" smtClean="0"/>
              <a:t> 170-171)</a:t>
            </a:r>
            <a:endParaRPr lang="el-GR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l-GR" dirty="0"/>
          </a:p>
        </p:txBody>
      </p:sp>
      <p:graphicFrame>
        <p:nvGraphicFramePr>
          <p:cNvPr id="7" name="Διάγραμμα 6"/>
          <p:cNvGraphicFramePr/>
          <p:nvPr>
            <p:extLst>
              <p:ext uri="{D42A27DB-BD31-4B8C-83A1-F6EECF244321}">
                <p14:modId xmlns:p14="http://schemas.microsoft.com/office/powerpoint/2010/main" val="325417750"/>
              </p:ext>
            </p:extLst>
          </p:nvPr>
        </p:nvGraphicFramePr>
        <p:xfrm>
          <a:off x="2125683" y="1555668"/>
          <a:ext cx="9832769" cy="4773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Εικόνα 4" descr="IEP2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597961" y="3489804"/>
            <a:ext cx="4176690" cy="5785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069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843715"/>
          </a:xfrm>
        </p:spPr>
        <p:txBody>
          <a:bodyPr>
            <a:normAutofit/>
          </a:bodyPr>
          <a:lstStyle/>
          <a:p>
            <a:r>
              <a:rPr lang="el-GR" dirty="0" smtClean="0"/>
              <a:t>Θέμα Γ</a:t>
            </a:r>
            <a:r>
              <a:rPr lang="el-GR" dirty="0"/>
              <a:t>’ Κατανόηση και </a:t>
            </a:r>
            <a:r>
              <a:rPr lang="el-GR" dirty="0" smtClean="0"/>
              <a:t>ερμηνεία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830" y="3398227"/>
            <a:ext cx="2706775" cy="2396931"/>
          </a:xfrm>
          <a:prstGeom prst="rect">
            <a:avLst/>
          </a:prstGeom>
        </p:spPr>
      </p:pic>
      <p:sp>
        <p:nvSpPr>
          <p:cNvPr id="373" name="Καμπύλο αριστερό βέλος 372"/>
          <p:cNvSpPr/>
          <p:nvPr/>
        </p:nvSpPr>
        <p:spPr>
          <a:xfrm flipH="1" flipV="1">
            <a:off x="1002932" y="866899"/>
            <a:ext cx="1015467" cy="263632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graphicFrame>
        <p:nvGraphicFramePr>
          <p:cNvPr id="377" name="Διάγραμμα 376"/>
          <p:cNvGraphicFramePr/>
          <p:nvPr>
            <p:extLst>
              <p:ext uri="{D42A27DB-BD31-4B8C-83A1-F6EECF244321}">
                <p14:modId xmlns:p14="http://schemas.microsoft.com/office/powerpoint/2010/main" val="2717971105"/>
              </p:ext>
            </p:extLst>
          </p:nvPr>
        </p:nvGraphicFramePr>
        <p:xfrm>
          <a:off x="4436533" y="1467825"/>
          <a:ext cx="7189410" cy="4797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76" name="Μελάνι 375"/>
              <p14:cNvContentPartPr/>
              <p14:nvPr/>
            </p14:nvContentPartPr>
            <p14:xfrm>
              <a:off x="1579301" y="3799641"/>
              <a:ext cx="333000" cy="720"/>
            </p14:xfrm>
          </p:contentPart>
        </mc:Choice>
        <mc:Fallback xmlns="">
          <p:pic>
            <p:nvPicPr>
              <p:cNvPr id="376" name="Μελάνι 37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531421" y="3703881"/>
                <a:ext cx="428760" cy="192600"/>
              </a:xfrm>
              <a:prstGeom prst="rect">
                <a:avLst/>
              </a:prstGeom>
            </p:spPr>
          </p:pic>
        </mc:Fallback>
      </mc:AlternateContent>
      <p:pic>
        <p:nvPicPr>
          <p:cNvPr id="9" name="Εικόνα 8" descr="IEP2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932" y="6091578"/>
            <a:ext cx="3433601" cy="5785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19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268187" y="624110"/>
            <a:ext cx="9737766" cy="84371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Θέμα Γ’ </a:t>
            </a:r>
            <a:r>
              <a:rPr lang="el-GR" dirty="0" err="1"/>
              <a:t>Κειμενικοί</a:t>
            </a:r>
            <a:r>
              <a:rPr lang="el-GR" dirty="0"/>
              <a:t> δείκτες και στοιχεία συγκειμένου 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830" y="3398227"/>
            <a:ext cx="2706775" cy="2396931"/>
          </a:xfrm>
          <a:prstGeom prst="rect">
            <a:avLst/>
          </a:prstGeom>
        </p:spPr>
      </p:pic>
      <p:sp>
        <p:nvSpPr>
          <p:cNvPr id="373" name="Καμπύλο αριστερό βέλος 372"/>
          <p:cNvSpPr/>
          <p:nvPr/>
        </p:nvSpPr>
        <p:spPr>
          <a:xfrm flipH="1" flipV="1">
            <a:off x="1002931" y="866897"/>
            <a:ext cx="1264514" cy="268382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graphicFrame>
        <p:nvGraphicFramePr>
          <p:cNvPr id="377" name="Διάγραμμα 376"/>
          <p:cNvGraphicFramePr/>
          <p:nvPr>
            <p:extLst>
              <p:ext uri="{D42A27DB-BD31-4B8C-83A1-F6EECF244321}">
                <p14:modId xmlns:p14="http://schemas.microsoft.com/office/powerpoint/2010/main" val="2611102084"/>
              </p:ext>
            </p:extLst>
          </p:nvPr>
        </p:nvGraphicFramePr>
        <p:xfrm>
          <a:off x="4436533" y="1467825"/>
          <a:ext cx="7189410" cy="4797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" name="Μελάνι 3"/>
              <p14:cNvContentPartPr/>
              <p14:nvPr/>
            </p14:nvContentPartPr>
            <p14:xfrm>
              <a:off x="2233061" y="3764001"/>
              <a:ext cx="343800" cy="12600"/>
            </p14:xfrm>
          </p:contentPart>
        </mc:Choice>
        <mc:Fallback xmlns="">
          <p:pic>
            <p:nvPicPr>
              <p:cNvPr id="4" name="Μελάνι 3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184821" y="3668241"/>
                <a:ext cx="440280" cy="204480"/>
              </a:xfrm>
              <a:prstGeom prst="rect">
                <a:avLst/>
              </a:prstGeom>
            </p:spPr>
          </p:pic>
        </mc:Fallback>
      </mc:AlternateContent>
      <p:pic>
        <p:nvPicPr>
          <p:cNvPr id="9" name="Εικόνα 8" descr="IEP2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604" y="6119003"/>
            <a:ext cx="3552929" cy="5785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823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877415" y="624110"/>
            <a:ext cx="8627196" cy="84371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Θέμα Γ</a:t>
            </a:r>
            <a:r>
              <a:rPr lang="el-GR" dirty="0"/>
              <a:t>’ Οργάνωση και γλωσσική έκφραση 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377" name="Διάγραμμα 376"/>
          <p:cNvGraphicFramePr/>
          <p:nvPr>
            <p:extLst>
              <p:ext uri="{D42A27DB-BD31-4B8C-83A1-F6EECF244321}">
                <p14:modId xmlns:p14="http://schemas.microsoft.com/office/powerpoint/2010/main" val="3393307743"/>
              </p:ext>
            </p:extLst>
          </p:nvPr>
        </p:nvGraphicFramePr>
        <p:xfrm>
          <a:off x="4436533" y="1467825"/>
          <a:ext cx="6854529" cy="4794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74" name="Εικόνα 37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6559" y="3515267"/>
            <a:ext cx="2706775" cy="2396931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" name="Μελάνι 3"/>
              <p14:cNvContentPartPr/>
              <p14:nvPr/>
            </p14:nvContentPartPr>
            <p14:xfrm>
              <a:off x="3016781" y="4108881"/>
              <a:ext cx="367560" cy="12240"/>
            </p14:xfrm>
          </p:contentPart>
        </mc:Choice>
        <mc:Fallback xmlns="">
          <p:pic>
            <p:nvPicPr>
              <p:cNvPr id="4" name="Μελάνι 3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968541" y="4012761"/>
                <a:ext cx="464040" cy="204480"/>
              </a:xfrm>
              <a:prstGeom prst="rect">
                <a:avLst/>
              </a:prstGeom>
            </p:spPr>
          </p:pic>
        </mc:Fallback>
      </mc:AlternateContent>
      <p:sp>
        <p:nvSpPr>
          <p:cNvPr id="373" name="Καμπύλο αριστερό βέλος 372"/>
          <p:cNvSpPr/>
          <p:nvPr/>
        </p:nvSpPr>
        <p:spPr>
          <a:xfrm flipH="1" flipV="1">
            <a:off x="1922479" y="748144"/>
            <a:ext cx="954936" cy="297213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pic>
        <p:nvPicPr>
          <p:cNvPr id="9" name="Εικόνα 8" descr="IEP2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301" y="6124106"/>
            <a:ext cx="3576232" cy="5785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019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Συνοπτική απόδοση κειμένου</a:t>
            </a:r>
            <a:endParaRPr lang="el-GR" dirty="0"/>
          </a:p>
        </p:txBody>
      </p:sp>
      <p:graphicFrame>
        <p:nvGraphicFramePr>
          <p:cNvPr id="26" name="Αντικείμενο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1364707"/>
              </p:ext>
            </p:extLst>
          </p:nvPr>
        </p:nvGraphicFramePr>
        <p:xfrm>
          <a:off x="2732443" y="1626610"/>
          <a:ext cx="8503228" cy="47188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Έγγραφο" r:id="rId3" imgW="9070964" imgH="5034155" progId="Word.Document.12">
                  <p:embed/>
                </p:oleObj>
              </mc:Choice>
              <mc:Fallback>
                <p:oleObj name="Έγγραφο" r:id="rId3" imgW="9070964" imgH="503415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32443" y="1626610"/>
                        <a:ext cx="8503228" cy="47188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Εικόνα 5" descr="IEP2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2996" y="107299"/>
            <a:ext cx="4076517" cy="5785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685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 descr="IEP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4632" y="189524"/>
            <a:ext cx="4314559" cy="57850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Ερμηνευτικό σχόλιο</a:t>
            </a:r>
            <a:endParaRPr lang="el-GR" dirty="0"/>
          </a:p>
        </p:txBody>
      </p:sp>
      <p:graphicFrame>
        <p:nvGraphicFramePr>
          <p:cNvPr id="6" name="Θέση περιεχομένου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3000906"/>
              </p:ext>
            </p:extLst>
          </p:nvPr>
        </p:nvGraphicFramePr>
        <p:xfrm>
          <a:off x="2825087" y="1428751"/>
          <a:ext cx="7683689" cy="5122173"/>
        </p:xfrm>
        <a:graphic>
          <a:graphicData uri="http://schemas.openxmlformats.org/drawingml/2006/table">
            <a:tbl>
              <a:tblPr firstRow="1" firstCol="1" bandRow="1"/>
              <a:tblGrid>
                <a:gridCol w="1129851">
                  <a:extLst>
                    <a:ext uri="{9D8B030D-6E8A-4147-A177-3AD203B41FA5}">
                      <a16:colId xmlns:a16="http://schemas.microsoft.com/office/drawing/2014/main" xmlns="" val="4041457849"/>
                    </a:ext>
                  </a:extLst>
                </a:gridCol>
                <a:gridCol w="1977678">
                  <a:extLst>
                    <a:ext uri="{9D8B030D-6E8A-4147-A177-3AD203B41FA5}">
                      <a16:colId xmlns:a16="http://schemas.microsoft.com/office/drawing/2014/main" xmlns="" val="2687433437"/>
                    </a:ext>
                  </a:extLst>
                </a:gridCol>
                <a:gridCol w="1972437">
                  <a:extLst>
                    <a:ext uri="{9D8B030D-6E8A-4147-A177-3AD203B41FA5}">
                      <a16:colId xmlns:a16="http://schemas.microsoft.com/office/drawing/2014/main" xmlns="" val="3240012223"/>
                    </a:ext>
                  </a:extLst>
                </a:gridCol>
                <a:gridCol w="2603723">
                  <a:extLst>
                    <a:ext uri="{9D8B030D-6E8A-4147-A177-3AD203B41FA5}">
                      <a16:colId xmlns:a16="http://schemas.microsoft.com/office/drawing/2014/main" xmlns="" val="3964276708"/>
                    </a:ext>
                  </a:extLst>
                </a:gridCol>
              </a:tblGrid>
              <a:tr h="115342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8464" marT="17296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69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8464" marT="17296" marB="0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8464" marT="17296" marB="0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6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86815034"/>
                  </a:ext>
                </a:extLst>
              </a:tr>
              <a:tr h="902669">
                <a:tc>
                  <a:txBody>
                    <a:bodyPr/>
                    <a:lstStyle/>
                    <a:p>
                      <a:pPr marL="133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5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Βαθμοί</a:t>
                      </a:r>
                      <a:endParaRPr lang="el-GR" sz="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8464" marT="17296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el-GR" sz="6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Κατανόηση και ερμηνεία του λογοτεχνικού κειμένου</a:t>
                      </a:r>
                      <a:endParaRPr lang="el-GR" sz="7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ourier New" panose="02070309020205020404" pitchFamily="49" charset="0"/>
                        <a:buChar char="o"/>
                      </a:pPr>
                      <a:r>
                        <a:rPr lang="el-GR" sz="600" i="1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Βαθμός κατανόησης των </a:t>
                      </a:r>
                      <a:r>
                        <a:rPr lang="el-GR" sz="600" i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ιδεών </a:t>
                      </a:r>
                      <a:r>
                        <a:rPr lang="el-GR" sz="6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και του συναισθηματικού κλίματος του κειμένου</a:t>
                      </a:r>
                      <a:endParaRPr lang="el-GR" sz="7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ourier New" panose="02070309020205020404" pitchFamily="49" charset="0"/>
                        <a:buChar char="o"/>
                      </a:pPr>
                      <a:r>
                        <a:rPr lang="el-GR" sz="600" i="1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Βαθμός υποστήριξης της απάντησης με </a:t>
                      </a:r>
                      <a:r>
                        <a:rPr lang="el-GR" sz="600" i="1" u="none" strike="noStrike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αναφορές/παραπομπές </a:t>
                      </a:r>
                      <a:r>
                        <a:rPr lang="el-GR" sz="600" i="1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στο κείμενο</a:t>
                      </a:r>
                      <a:endParaRPr lang="el-GR" sz="7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ourier New" panose="02070309020205020404" pitchFamily="49" charset="0"/>
                        <a:cs typeface="Calibri" panose="020F0502020204030204" pitchFamily="34" charset="0"/>
                      </a:endParaRPr>
                    </a:p>
                  </a:txBody>
                  <a:tcPr marL="0" marR="8464" marT="17296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218440">
                        <a:lnSpc>
                          <a:spcPct val="102000"/>
                        </a:lnSpc>
                        <a:spcAft>
                          <a:spcPts val="5"/>
                        </a:spcAft>
                      </a:pPr>
                      <a:r>
                        <a:rPr lang="el-GR" sz="600" b="1" i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Κειμενικοί</a:t>
                      </a:r>
                      <a:r>
                        <a:rPr lang="el-GR" sz="6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δείκτες και στοιχεία συγκειμένου (του λογοτεχνικού κειμένου) </a:t>
                      </a:r>
                      <a:endParaRPr lang="el-GR" sz="600" b="1" i="1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68580" marR="218440">
                        <a:lnSpc>
                          <a:spcPct val="102000"/>
                        </a:lnSpc>
                        <a:spcAft>
                          <a:spcPts val="5"/>
                        </a:spcAft>
                      </a:pPr>
                      <a:r>
                        <a:rPr lang="el-GR" sz="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o </a:t>
                      </a:r>
                      <a:r>
                        <a:rPr lang="el-GR" sz="6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Βαθμός κατανόησης </a:t>
                      </a:r>
                      <a:r>
                        <a:rPr lang="el-GR" sz="600" i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των </a:t>
                      </a:r>
                      <a:r>
                        <a:rPr lang="el-GR" sz="6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επιλογών του συγγραφέα (</a:t>
                      </a:r>
                      <a:r>
                        <a:rPr lang="el-GR" sz="600" i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κειμενικοί</a:t>
                      </a:r>
                      <a:r>
                        <a:rPr lang="el-GR" sz="6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δείκτες, συγκείμενο), σχετικά με την οργάνωση και τη δομή (π.χ. γλώσσα, τεχνική, ύφος, εκφραστικά </a:t>
                      </a:r>
                      <a:r>
                        <a:rPr lang="el-GR" sz="600" i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σχήματα </a:t>
                      </a:r>
                      <a:r>
                        <a:rPr lang="el-GR" sz="6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κ.λπ.) με παραδείγματα από το κείμενο</a:t>
                      </a:r>
                      <a:endParaRPr lang="el-GR" sz="7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8464" marT="17296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7000"/>
                        </a:lnSpc>
                        <a:spcAft>
                          <a:spcPts val="5"/>
                        </a:spcAft>
                      </a:pPr>
                      <a:r>
                        <a:rPr lang="el-GR" sz="6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Οργάνωση και γλωσσική έκφραση ερμηνευτικού σχολίου</a:t>
                      </a:r>
                      <a:endParaRPr lang="el-GR" sz="7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fontAlgn="base">
                        <a:lnSpc>
                          <a:spcPct val="102000"/>
                        </a:lnSpc>
                        <a:spcAft>
                          <a:spcPts val="35"/>
                        </a:spcAft>
                        <a:buClr>
                          <a:srgbClr val="000000"/>
                        </a:buClr>
                        <a:buSzPts val="800"/>
                        <a:buFont typeface="Courier New" panose="02070309020205020404" pitchFamily="49" charset="0"/>
                        <a:buChar char="o"/>
                      </a:pPr>
                      <a:r>
                        <a:rPr lang="el-GR" sz="600" i="1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Αλληλουχία και συνοχή του ερμηνευτικού σχολίου</a:t>
                      </a:r>
                      <a:endParaRPr lang="el-GR" sz="7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ourier New" panose="02070309020205020404" pitchFamily="49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fontAlgn="base">
                        <a:lnSpc>
                          <a:spcPct val="101000"/>
                        </a:lnSpc>
                        <a:spcAft>
                          <a:spcPts val="45"/>
                        </a:spcAft>
                        <a:buClr>
                          <a:srgbClr val="000000"/>
                        </a:buClr>
                        <a:buSzPts val="800"/>
                        <a:buFont typeface="Courier New" panose="02070309020205020404" pitchFamily="49" charset="0"/>
                        <a:buChar char="o"/>
                      </a:pPr>
                      <a:r>
                        <a:rPr lang="el-GR" sz="600" i="1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Επίπτωση </a:t>
                      </a:r>
                      <a:r>
                        <a:rPr lang="el-GR" sz="600" i="1" u="none" strike="noStrike" dirty="0" err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γραμματικοσυντακτικών</a:t>
                      </a:r>
                      <a:r>
                        <a:rPr lang="el-GR" sz="600" i="1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 λαθών στην κατανόηση της ερμηνευτικής εκδοχής</a:t>
                      </a:r>
                      <a:endParaRPr lang="el-GR" sz="7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ourier New" panose="02070309020205020404" pitchFamily="49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ourier New" panose="02070309020205020404" pitchFamily="49" charset="0"/>
                        <a:buChar char="o"/>
                      </a:pPr>
                      <a:r>
                        <a:rPr lang="el-GR" sz="600" i="1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Κατάλληλο λεξιλόγιο-ορολογία</a:t>
                      </a:r>
                      <a:endParaRPr lang="el-GR" sz="7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ourier New" panose="02070309020205020404" pitchFamily="49" charset="0"/>
                        <a:cs typeface="Calibri" panose="020F0502020204030204" pitchFamily="34" charset="0"/>
                      </a:endParaRPr>
                    </a:p>
                  </a:txBody>
                  <a:tcPr marL="0" marR="8464" marT="17296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5135785"/>
                  </a:ext>
                </a:extLst>
              </a:tr>
              <a:tr h="1248139">
                <a:tc>
                  <a:txBody>
                    <a:bodyPr/>
                    <a:lstStyle/>
                    <a:p>
                      <a:pPr marL="133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13-15</a:t>
                      </a:r>
                      <a:endParaRPr lang="el-GR" sz="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8464" marT="17296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9875" marR="24765" indent="-228600">
                        <a:lnSpc>
                          <a:spcPct val="100000"/>
                        </a:lnSpc>
                        <a:spcAft>
                          <a:spcPts val="50"/>
                        </a:spcAft>
                      </a:pPr>
                      <a:r>
                        <a:rPr lang="el-GR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Πολύ καλό επίπεδο κατανόησης των ιδεών και του </a:t>
                      </a:r>
                      <a:r>
                        <a:rPr lang="el-GR" sz="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συναισθηματικού </a:t>
                      </a:r>
                      <a:r>
                        <a:rPr lang="el-GR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κλίματος του κειμένου.</a:t>
                      </a:r>
                    </a:p>
                    <a:p>
                      <a:pPr marL="269875" marR="24765" indent="-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Πολύ καλή τεκμηρίωση </a:t>
                      </a:r>
                      <a:r>
                        <a:rPr lang="el-GR" sz="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της </a:t>
                      </a:r>
                      <a:r>
                        <a:rPr lang="el-GR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απάντησης με αναφορές-παραπομπές στο κείμενο.</a:t>
                      </a:r>
                    </a:p>
                  </a:txBody>
                  <a:tcPr marL="0" marR="8464" marT="17296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73660" lvl="0" indent="-342900" algn="r" fontAlgn="base">
                        <a:lnSpc>
                          <a:spcPct val="102000"/>
                        </a:lnSpc>
                        <a:spcAft>
                          <a:spcPts val="35"/>
                        </a:spcAft>
                        <a:buClr>
                          <a:srgbClr val="000000"/>
                        </a:buClr>
                        <a:buSzPts val="800"/>
                        <a:buFont typeface="Courier New" panose="02070309020205020404" pitchFamily="49" charset="0"/>
                        <a:buChar char="o"/>
                      </a:pPr>
                      <a:r>
                        <a:rPr lang="el-GR" sz="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Πολύ καλή αναγνώριση συγγραφικών επιλογών</a:t>
                      </a:r>
                    </a:p>
                    <a:p>
                      <a:pPr marL="342900" marR="73660" lvl="0" indent="-342900" algn="r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ourier New" panose="02070309020205020404" pitchFamily="49" charset="0"/>
                        <a:buChar char="o"/>
                      </a:pPr>
                      <a:r>
                        <a:rPr lang="el-GR" sz="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Πλούσιες αναφορές παραδειγμάτων από το κείμενο και σε διαφορετικά πεδία των συγγραφικών επιλογών (σχετικά με τη γλώσσα, την τεχνική, το ύφος, τα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εκφραστικά σχήματα </a:t>
                      </a:r>
                      <a:r>
                        <a:rPr lang="el-GR" sz="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κ.λπ</a:t>
                      </a:r>
                      <a:r>
                        <a:rPr lang="el-GR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.)</a:t>
                      </a:r>
                      <a:r>
                        <a:rPr lang="el-GR" sz="6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l-GR" sz="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8464" marT="17296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ourier New" panose="02070309020205020404" pitchFamily="49" charset="0"/>
                        <a:buChar char="o"/>
                      </a:pPr>
                      <a:r>
                        <a:rPr lang="el-GR" sz="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Πολύ καλή παρουσίαση της </a:t>
                      </a:r>
                      <a:r>
                        <a:rPr lang="el-GR" sz="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ερμηνευτικής </a:t>
                      </a:r>
                      <a:r>
                        <a:rPr lang="el-GR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εκδοχής με την απαραίτητη αλληλουχία και </a:t>
                      </a:r>
                      <a:r>
                        <a:rPr lang="el-GR" sz="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συνοχή</a:t>
                      </a:r>
                      <a:endParaRPr lang="el-GR" sz="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fontAlgn="base">
                        <a:lnSpc>
                          <a:spcPct val="101000"/>
                        </a:lnSpc>
                        <a:spcAft>
                          <a:spcPts val="50"/>
                        </a:spcAft>
                        <a:buClr>
                          <a:srgbClr val="000000"/>
                        </a:buClr>
                        <a:buSzPts val="800"/>
                        <a:buFont typeface="Courier New" panose="02070309020205020404" pitchFamily="49" charset="0"/>
                        <a:buChar char="o"/>
                      </a:pPr>
                      <a:r>
                        <a:rPr lang="el-GR" sz="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Ακρίβεια στη χρήση </a:t>
                      </a:r>
                      <a:r>
                        <a:rPr lang="el-GR" sz="600" u="none" strike="noStrike" dirty="0" err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γραμματικοσυντακτικών</a:t>
                      </a:r>
                      <a:r>
                        <a:rPr lang="el-GR" sz="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 φαινομένων </a:t>
                      </a:r>
                    </a:p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ourier New" panose="02070309020205020404" pitchFamily="49" charset="0"/>
                        <a:buChar char="o"/>
                      </a:pPr>
                      <a:r>
                        <a:rPr lang="el-GR" sz="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Πλούσιο λεξιλόγιο</a:t>
                      </a:r>
                    </a:p>
                  </a:txBody>
                  <a:tcPr marL="0" marR="8464" marT="17296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2744447"/>
                  </a:ext>
                </a:extLst>
              </a:tr>
              <a:tr h="1094977">
                <a:tc>
                  <a:txBody>
                    <a:bodyPr/>
                    <a:lstStyle/>
                    <a:p>
                      <a:pPr marL="133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09-12</a:t>
                      </a:r>
                      <a:endParaRPr lang="el-GR" sz="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8464" marT="17296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ourier New" panose="02070309020205020404" pitchFamily="49" charset="0"/>
                        <a:buChar char="o"/>
                      </a:pPr>
                      <a:r>
                        <a:rPr lang="el-GR" sz="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Καλό επίπεδο </a:t>
                      </a:r>
                      <a:r>
                        <a:rPr lang="el-GR" sz="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κατανόησης </a:t>
                      </a:r>
                      <a:r>
                        <a:rPr lang="el-GR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των ιδεών και του συναισθηματικού κλίματος του κειμένου.</a:t>
                      </a:r>
                    </a:p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ourier New" panose="02070309020205020404" pitchFamily="49" charset="0"/>
                        <a:buChar char="o"/>
                      </a:pPr>
                      <a:r>
                        <a:rPr lang="el-GR" sz="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Καλός βαθμός </a:t>
                      </a:r>
                      <a:r>
                        <a:rPr lang="el-GR" sz="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τεκμηρίωσης </a:t>
                      </a:r>
                      <a:r>
                        <a:rPr lang="el-GR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της απάντησης με </a:t>
                      </a:r>
                      <a:r>
                        <a:rPr lang="el-GR" sz="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αναφορέςπαραπομπές</a:t>
                      </a:r>
                      <a:r>
                        <a:rPr lang="el-GR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στο κείμενο.</a:t>
                      </a:r>
                    </a:p>
                  </a:txBody>
                  <a:tcPr marL="0" marR="8464" marT="17296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34290" lvl="0" indent="-342900" algn="just" fontAlgn="base">
                        <a:lnSpc>
                          <a:spcPct val="102000"/>
                        </a:lnSpc>
                        <a:spcAft>
                          <a:spcPts val="35"/>
                        </a:spcAft>
                        <a:buClr>
                          <a:srgbClr val="000000"/>
                        </a:buClr>
                        <a:buSzPts val="800"/>
                        <a:buFont typeface="Courier New" panose="02070309020205020404" pitchFamily="49" charset="0"/>
                        <a:buChar char="o"/>
                      </a:pPr>
                      <a:r>
                        <a:rPr lang="el-GR" sz="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Καλή αναγνώριση συγγραφικών επιλογών</a:t>
                      </a:r>
                    </a:p>
                    <a:p>
                      <a:pPr marL="342900" marR="34290" lvl="0" indent="-342900"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ourier New" panose="02070309020205020404" pitchFamily="49" charset="0"/>
                        <a:buChar char="o"/>
                      </a:pPr>
                      <a:r>
                        <a:rPr lang="el-GR" sz="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Αρκετές αναφορές παραδειγμάτων από το κείμενο και σε διαφορετικά πεδία των επιλογών αυτών (σχετικά με τη γλώσσα, την τεχνική, το ύφος, τα </a:t>
                      </a:r>
                      <a:r>
                        <a:rPr lang="el-GR" sz="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εκφραστικά </a:t>
                      </a:r>
                      <a:r>
                        <a:rPr lang="el-GR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σχήματα </a:t>
                      </a:r>
                      <a:r>
                        <a:rPr lang="el-GR" sz="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κ.λπ</a:t>
                      </a:r>
                      <a:r>
                        <a:rPr lang="el-GR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.) </a:t>
                      </a:r>
                    </a:p>
                  </a:txBody>
                  <a:tcPr marL="0" marR="8464" marT="17296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25"/>
                        </a:spcAft>
                        <a:buClr>
                          <a:srgbClr val="000000"/>
                        </a:buClr>
                        <a:buSzPts val="800"/>
                        <a:buFont typeface="Courier New" panose="02070309020205020404" pitchFamily="49" charset="0"/>
                        <a:buChar char="o"/>
                      </a:pPr>
                      <a:r>
                        <a:rPr lang="el-GR" sz="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Καλή παρουσίαση της </a:t>
                      </a:r>
                      <a:r>
                        <a:rPr lang="el-GR" sz="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ερμηνευτικής </a:t>
                      </a:r>
                      <a:r>
                        <a:rPr lang="el-GR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εκδοχής με </a:t>
                      </a:r>
                      <a:r>
                        <a:rPr lang="el-GR" sz="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αλληλουχία </a:t>
                      </a:r>
                      <a:r>
                        <a:rPr lang="el-GR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και συνοχή </a:t>
                      </a:r>
                    </a:p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ourier New" panose="02070309020205020404" pitchFamily="49" charset="0"/>
                        <a:buChar char="o"/>
                      </a:pPr>
                      <a:r>
                        <a:rPr lang="el-GR" sz="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Καλή χρήση </a:t>
                      </a:r>
                      <a:r>
                        <a:rPr lang="el-GR" sz="6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γραμματικοσυντακτικών</a:t>
                      </a:r>
                      <a:r>
                        <a:rPr lang="el-GR" sz="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l-GR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φαινομένων </a:t>
                      </a:r>
                    </a:p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ourier New" panose="02070309020205020404" pitchFamily="49" charset="0"/>
                        <a:buChar char="o"/>
                      </a:pPr>
                      <a:r>
                        <a:rPr lang="el-GR" sz="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Καλό λεξιλόγιο</a:t>
                      </a:r>
                    </a:p>
                    <a:p>
                      <a:pPr marL="342900" lvl="0" indent="-342900" fontAlgn="base">
                        <a:lnSpc>
                          <a:spcPct val="102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ourier New" panose="02070309020205020404" pitchFamily="49" charset="0"/>
                        <a:buChar char="o"/>
                      </a:pPr>
                      <a:r>
                        <a:rPr lang="el-GR" sz="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Τα όποια λάθη δε δυσχεραίνουν την κατανόηση της ερμηνευτικής </a:t>
                      </a:r>
                      <a:r>
                        <a:rPr lang="el-GR" sz="600" u="none" strike="noStrike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π</a:t>
                      </a:r>
                      <a:r>
                        <a:rPr lang="el-GR" sz="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ροσέγγισης</a:t>
                      </a:r>
                      <a:endParaRPr lang="el-GR" sz="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8464" marT="17296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80144425"/>
                  </a:ext>
                </a:extLst>
              </a:tr>
              <a:tr h="676154">
                <a:tc>
                  <a:txBody>
                    <a:bodyPr/>
                    <a:lstStyle/>
                    <a:p>
                      <a:pPr marL="133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05-08</a:t>
                      </a:r>
                      <a:endParaRPr lang="el-GR" sz="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8464" marT="17296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9875" marR="5080" indent="-228600">
                        <a:lnSpc>
                          <a:spcPct val="100000"/>
                        </a:lnSpc>
                        <a:spcAft>
                          <a:spcPts val="50"/>
                        </a:spcAft>
                      </a:pPr>
                      <a:r>
                        <a:rPr lang="el-GR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Επαρκής κατανόηση, επαρκής προσπάθεια ερμηνευτικής προσέγγισης. </a:t>
                      </a:r>
                    </a:p>
                    <a:p>
                      <a:pPr marL="269875" marR="508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Επαρκείς αναφορές </a:t>
                      </a:r>
                      <a:r>
                        <a:rPr lang="el-GR" sz="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τεκμηρίωσης </a:t>
                      </a:r>
                      <a:r>
                        <a:rPr lang="el-GR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με παραπομπές στο κείμενο.</a:t>
                      </a:r>
                    </a:p>
                  </a:txBody>
                  <a:tcPr marL="0" marR="8464" marT="17296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3020" indent="-228600" algn="just">
                        <a:lnSpc>
                          <a:spcPct val="102000"/>
                        </a:lnSpc>
                        <a:spcAft>
                          <a:spcPts val="35"/>
                        </a:spcAft>
                      </a:pPr>
                      <a:r>
                        <a:rPr lang="el-GR" sz="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Επαρκής αναγνώριση συγγραφικών επιλογών</a:t>
                      </a:r>
                    </a:p>
                    <a:p>
                      <a:pPr marR="33020" indent="-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Επιλεκτική αναφορά παραδειγμάτων από το κείμενο π.χ. σχετικά με τη γλώσσα, την τεχνική, το ύφος, τα εκφραστικά σχήματα κ.λπ.</a:t>
                      </a:r>
                    </a:p>
                  </a:txBody>
                  <a:tcPr marL="0" marR="8464" marT="17296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25"/>
                        </a:spcAft>
                        <a:buClr>
                          <a:srgbClr val="000000"/>
                        </a:buClr>
                        <a:buSzPts val="800"/>
                        <a:buFont typeface="Courier New" panose="02070309020205020404" pitchFamily="49" charset="0"/>
                        <a:buChar char="o"/>
                      </a:pPr>
                      <a:r>
                        <a:rPr lang="el-GR" sz="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Επαρκής παρουσίαση της </a:t>
                      </a:r>
                      <a:r>
                        <a:rPr lang="el-GR" sz="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ερμηνευτικής </a:t>
                      </a:r>
                      <a:r>
                        <a:rPr lang="el-GR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εκδοχής </a:t>
                      </a:r>
                      <a:r>
                        <a:rPr lang="el-GR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o </a:t>
                      </a:r>
                      <a:r>
                        <a:rPr lang="el-GR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Επαρκής χρήση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60"/>
                        </a:spcAft>
                      </a:pPr>
                      <a:r>
                        <a:rPr lang="el-GR" sz="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γραμματικοσυντακτικών</a:t>
                      </a:r>
                      <a:r>
                        <a:rPr lang="el-GR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φαινομένων </a:t>
                      </a:r>
                    </a:p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5"/>
                        </a:spcAft>
                        <a:buClr>
                          <a:srgbClr val="000000"/>
                        </a:buClr>
                        <a:buSzPts val="800"/>
                        <a:buFont typeface="Courier New" panose="02070309020205020404" pitchFamily="49" charset="0"/>
                        <a:buChar char="o"/>
                      </a:pPr>
                      <a:r>
                        <a:rPr lang="el-GR" sz="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Επαρκές λεξιλόγιο</a:t>
                      </a:r>
                    </a:p>
                    <a:p>
                      <a:pPr marL="342900" lvl="0" indent="-342900" fontAlgn="base">
                        <a:lnSpc>
                          <a:spcPct val="102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ourier New" panose="02070309020205020404" pitchFamily="49" charset="0"/>
                        <a:buChar char="o"/>
                      </a:pPr>
                      <a:r>
                        <a:rPr lang="el-GR" sz="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Τα λάθη δυσχεραίνουν εν μέρει την κατανόηση της ερμηνευτικής </a:t>
                      </a:r>
                      <a:r>
                        <a:rPr lang="el-GR" sz="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προσέγγισης</a:t>
                      </a:r>
                      <a:endParaRPr lang="el-GR" sz="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8464" marT="17296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77208031"/>
                  </a:ext>
                </a:extLst>
              </a:tr>
              <a:tr h="969550">
                <a:tc>
                  <a:txBody>
                    <a:bodyPr/>
                    <a:lstStyle/>
                    <a:p>
                      <a:pPr marL="133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01-04</a:t>
                      </a:r>
                      <a:endParaRPr lang="el-GR" sz="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8464" marT="17296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lnSpc>
                          <a:spcPct val="102000"/>
                        </a:lnSpc>
                        <a:spcAft>
                          <a:spcPts val="35"/>
                        </a:spcAft>
                        <a:buClr>
                          <a:srgbClr val="000000"/>
                        </a:buClr>
                        <a:buSzPts val="800"/>
                        <a:buFont typeface="Courier New" panose="02070309020205020404" pitchFamily="49" charset="0"/>
                        <a:buChar char="o"/>
                      </a:pPr>
                      <a:r>
                        <a:rPr lang="el-GR" sz="600" u="none" strike="noStrike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Έλλειψη κατανόησης, παρανόηση.</a:t>
                      </a:r>
                    </a:p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ourier New" panose="02070309020205020404" pitchFamily="49" charset="0"/>
                        <a:buChar char="o"/>
                      </a:pPr>
                      <a:r>
                        <a:rPr lang="el-GR" sz="600" u="none" strike="noStrike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Μηδενική ή ακατάλληλη αναφορά παραδειγμάτων από το κείμενο</a:t>
                      </a:r>
                    </a:p>
                  </a:txBody>
                  <a:tcPr marL="0" marR="8464" marT="17296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o </a:t>
                      </a:r>
                      <a:r>
                        <a:rPr lang="el-GR" sz="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Έλλειψη αναφορών ή ασύμβατες αναφορές στις συγγραφικές επιλογές, ή ελλειπτική αναφορά σε επί μέρους πλευρές</a:t>
                      </a:r>
                      <a:r>
                        <a:rPr lang="el-GR" sz="6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l-GR" sz="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8464" marT="17296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lnSpc>
                          <a:spcPct val="110000"/>
                        </a:lnSpc>
                        <a:spcAft>
                          <a:spcPts val="35"/>
                        </a:spcAft>
                        <a:buClr>
                          <a:srgbClr val="000000"/>
                        </a:buClr>
                        <a:buSzPts val="800"/>
                        <a:buFont typeface="Courier New" panose="02070309020205020404" pitchFamily="49" charset="0"/>
                        <a:buChar char="o"/>
                      </a:pPr>
                      <a:r>
                        <a:rPr lang="el-GR" sz="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Ανεπαρκής παρουσίαση της ερμηνευτικής εκδοχής </a:t>
                      </a:r>
                    </a:p>
                    <a:p>
                      <a:pPr marL="342900" lvl="0" indent="-342900" fontAlgn="base">
                        <a:lnSpc>
                          <a:spcPct val="11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ourier New" panose="02070309020205020404" pitchFamily="49" charset="0"/>
                        <a:buChar char="o"/>
                      </a:pPr>
                      <a:r>
                        <a:rPr lang="el-GR" sz="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Ακατάλληλη ή λανθασμένη χρήση </a:t>
                      </a:r>
                      <a:r>
                        <a:rPr lang="el-GR" sz="600" u="none" strike="noStrike" dirty="0" err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γραμματικοσυντακτικών</a:t>
                      </a:r>
                      <a:r>
                        <a:rPr lang="el-GR" sz="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55"/>
                        </a:spcAft>
                      </a:pPr>
                      <a:r>
                        <a:rPr lang="el-GR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φαινομένων</a:t>
                      </a:r>
                    </a:p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25"/>
                        </a:spcAft>
                        <a:buClr>
                          <a:srgbClr val="000000"/>
                        </a:buClr>
                        <a:buSzPts val="800"/>
                        <a:buFont typeface="Courier New" panose="02070309020205020404" pitchFamily="49" charset="0"/>
                        <a:buChar char="o"/>
                      </a:pPr>
                      <a:r>
                        <a:rPr lang="el-GR" sz="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Ακατάλληλη ή λανθασμένη χρήση </a:t>
                      </a:r>
                      <a:r>
                        <a:rPr lang="el-GR" sz="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λεξιλογίου </a:t>
                      </a:r>
                      <a:endParaRPr lang="el-GR" sz="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ourier New" panose="02070309020205020404" pitchFamily="49" charset="0"/>
                        <a:buChar char="o"/>
                      </a:pPr>
                      <a:r>
                        <a:rPr lang="el-GR" sz="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Τα λάθη δυσχεραίνουν την κατανόηση της ερμηνευτικής προσέγγισης</a:t>
                      </a:r>
                    </a:p>
                  </a:txBody>
                  <a:tcPr marL="0" marR="8464" marT="17296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77541560"/>
                  </a:ext>
                </a:extLst>
              </a:tr>
              <a:tr h="115342">
                <a:tc>
                  <a:txBody>
                    <a:bodyPr/>
                    <a:lstStyle/>
                    <a:p>
                      <a:pPr marL="133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l-GR" sz="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8464" marT="17296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5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Courier New" panose="02070309020205020404" pitchFamily="49" charset="0"/>
                          <a:cs typeface="Calibri" panose="020F0502020204030204" pitchFamily="34" charset="0"/>
                        </a:rPr>
                        <a:t>o </a:t>
                      </a:r>
                      <a:r>
                        <a:rPr lang="el-GR" sz="5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Δεν υπάρχει απάντησ</a:t>
                      </a:r>
                      <a:endParaRPr lang="el-GR" sz="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8464" marT="17296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5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η.</a:t>
                      </a:r>
                      <a:endParaRPr lang="el-GR" sz="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8464" marT="17296" marB="0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8464" marT="17296" marB="0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122003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09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Παραγωγή γραπτού λόγου</a:t>
            </a:r>
            <a:endParaRPr lang="el-GR" dirty="0"/>
          </a:p>
        </p:txBody>
      </p:sp>
      <p:pic>
        <p:nvPicPr>
          <p:cNvPr id="27" name="Θέση περιεχομένου 26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893325" y="1428750"/>
            <a:ext cx="9203141" cy="4906280"/>
          </a:xfrm>
          <a:prstGeom prst="rect">
            <a:avLst/>
          </a:prstGeom>
        </p:spPr>
      </p:pic>
      <p:pic>
        <p:nvPicPr>
          <p:cNvPr id="5" name="Εικόνα 4" descr="IEP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462" y="123754"/>
            <a:ext cx="4249003" cy="5785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867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2468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Βασικές αρχές αξιολόγησης</a:t>
            </a:r>
            <a:br>
              <a:rPr lang="el-GR" dirty="0" smtClean="0"/>
            </a:br>
            <a:r>
              <a:rPr lang="el-GR" sz="2200" dirty="0" smtClean="0"/>
              <a:t>(Γραμματική ΝΕΓ, </a:t>
            </a:r>
            <a:r>
              <a:rPr lang="el-GR" sz="2200" dirty="0" err="1" smtClean="0"/>
              <a:t>Χατζησαββίδη</a:t>
            </a:r>
            <a:r>
              <a:rPr lang="el-GR" sz="2200" dirty="0" smtClean="0"/>
              <a:t> –</a:t>
            </a:r>
            <a:r>
              <a:rPr lang="el-GR" sz="2200" dirty="0" err="1" smtClean="0"/>
              <a:t>Χατζησαββίδου</a:t>
            </a:r>
            <a:r>
              <a:rPr lang="el-GR" sz="2200" dirty="0" smtClean="0"/>
              <a:t>, </a:t>
            </a:r>
            <a:r>
              <a:rPr lang="el-GR" sz="2200" dirty="0" err="1" smtClean="0"/>
              <a:t>σελ</a:t>
            </a:r>
            <a:r>
              <a:rPr lang="el-GR" sz="2200" dirty="0" smtClean="0"/>
              <a:t> 170-171)</a:t>
            </a:r>
            <a:endParaRPr lang="el-GR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l-GR" dirty="0"/>
          </a:p>
        </p:txBody>
      </p:sp>
      <p:graphicFrame>
        <p:nvGraphicFramePr>
          <p:cNvPr id="7" name="Διάγραμμα 6"/>
          <p:cNvGraphicFramePr/>
          <p:nvPr>
            <p:extLst>
              <p:ext uri="{D42A27DB-BD31-4B8C-83A1-F6EECF244321}">
                <p14:modId xmlns:p14="http://schemas.microsoft.com/office/powerpoint/2010/main" val="4007662782"/>
              </p:ext>
            </p:extLst>
          </p:nvPr>
        </p:nvGraphicFramePr>
        <p:xfrm>
          <a:off x="2125683" y="1555668"/>
          <a:ext cx="9832769" cy="4773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Εικόνα 4" descr="IEP2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453029" y="3663363"/>
            <a:ext cx="4432348" cy="5785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95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387866" y="768200"/>
            <a:ext cx="7888557" cy="843715"/>
          </a:xfrm>
        </p:spPr>
        <p:txBody>
          <a:bodyPr/>
          <a:lstStyle/>
          <a:p>
            <a:r>
              <a:rPr lang="el-GR" dirty="0" smtClean="0"/>
              <a:t>Θέμα Α’ Περιεχόμενο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graphicFrame>
        <p:nvGraphicFramePr>
          <p:cNvPr id="374" name="Θέση περιεχομένου 37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69095313"/>
              </p:ext>
            </p:extLst>
          </p:nvPr>
        </p:nvGraphicFramePr>
        <p:xfrm>
          <a:off x="4508526" y="1467825"/>
          <a:ext cx="6997675" cy="520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826775" y="2119659"/>
            <a:ext cx="4443984" cy="823912"/>
          </a:xfrm>
        </p:spPr>
        <p:txBody>
          <a:bodyPr/>
          <a:lstStyle/>
          <a:p>
            <a:r>
              <a:rPr lang="el-GR" sz="2400" dirty="0" smtClean="0">
                <a:solidFill>
                  <a:schemeClr val="bg1"/>
                </a:solidFill>
              </a:rPr>
              <a:t>Βαθμός παρουσίασης εννοιών</a:t>
            </a:r>
            <a:endParaRPr lang="el-GR" sz="2400" dirty="0">
              <a:solidFill>
                <a:schemeClr val="bg1"/>
              </a:solidFill>
            </a:endParaRPr>
          </a:p>
        </p:txBody>
      </p:sp>
      <p:sp>
        <p:nvSpPr>
          <p:cNvPr id="373" name="Καμπύλο αριστερό βέλος 372"/>
          <p:cNvSpPr/>
          <p:nvPr/>
        </p:nvSpPr>
        <p:spPr>
          <a:xfrm flipH="1" flipV="1">
            <a:off x="743338" y="831272"/>
            <a:ext cx="1510758" cy="406054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graphicFrame>
        <p:nvGraphicFramePr>
          <p:cNvPr id="4" name="Αντικείμενο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4081860"/>
              </p:ext>
            </p:extLst>
          </p:nvPr>
        </p:nvGraphicFramePr>
        <p:xfrm>
          <a:off x="1520042" y="4737440"/>
          <a:ext cx="2854714" cy="1746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Έγγραφο" r:id="rId8" imgW="9070964" imgH="4961003" progId="Word.Document.12">
                  <p:embed/>
                </p:oleObj>
              </mc:Choice>
              <mc:Fallback>
                <p:oleObj name="Έγγραφο" r:id="rId8" imgW="9070964" imgH="496100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20042" y="4737440"/>
                        <a:ext cx="2854714" cy="1746652"/>
                      </a:xfrm>
                      <a:prstGeom prst="rect">
                        <a:avLst/>
                      </a:prstGeom>
                      <a:ln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6" name="Μελάνι 5"/>
              <p14:cNvContentPartPr/>
              <p14:nvPr/>
            </p14:nvContentPartPr>
            <p14:xfrm>
              <a:off x="1769381" y="4896561"/>
              <a:ext cx="2197440" cy="343440"/>
            </p14:xfrm>
          </p:contentPart>
        </mc:Choice>
        <mc:Fallback xmlns="">
          <p:pic>
            <p:nvPicPr>
              <p:cNvPr id="6" name="Μελάνι 5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721501" y="4800441"/>
                <a:ext cx="2293200" cy="535320"/>
              </a:xfrm>
              <a:prstGeom prst="rect">
                <a:avLst/>
              </a:prstGeom>
            </p:spPr>
          </p:pic>
        </mc:Fallback>
      </mc:AlternateContent>
      <p:pic>
        <p:nvPicPr>
          <p:cNvPr id="9" name="Εικόνα 8" descr="IEP2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928" y="113654"/>
            <a:ext cx="4322178" cy="5785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94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380664" y="710817"/>
            <a:ext cx="8911687" cy="843715"/>
          </a:xfrm>
        </p:spPr>
        <p:txBody>
          <a:bodyPr/>
          <a:lstStyle/>
          <a:p>
            <a:r>
              <a:rPr lang="el-GR" dirty="0" smtClean="0"/>
              <a:t>Θέμα Α’ Οργάνωση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graphicFrame>
        <p:nvGraphicFramePr>
          <p:cNvPr id="374" name="Θέση περιεχομένου 37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16095771"/>
              </p:ext>
            </p:extLst>
          </p:nvPr>
        </p:nvGraphicFramePr>
        <p:xfrm>
          <a:off x="4501324" y="1467825"/>
          <a:ext cx="6997675" cy="520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73" name="Καμπύλο αριστερό βέλος 372"/>
          <p:cNvSpPr/>
          <p:nvPr/>
        </p:nvSpPr>
        <p:spPr>
          <a:xfrm flipH="1" flipV="1">
            <a:off x="743338" y="831271"/>
            <a:ext cx="1510758" cy="492436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graphicFrame>
        <p:nvGraphicFramePr>
          <p:cNvPr id="4" name="Αντικείμενο 3"/>
          <p:cNvGraphicFramePr>
            <a:graphicFrameLocks noChangeAspect="1"/>
          </p:cNvGraphicFramePr>
          <p:nvPr/>
        </p:nvGraphicFramePr>
        <p:xfrm>
          <a:off x="1520042" y="4737440"/>
          <a:ext cx="2854714" cy="1746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Έγγραφο" r:id="rId8" imgW="9070964" imgH="4961003" progId="Word.Document.12">
                  <p:embed/>
                </p:oleObj>
              </mc:Choice>
              <mc:Fallback>
                <p:oleObj name="Έγγραφο" r:id="rId8" imgW="9070964" imgH="4961003" progId="Word.Document.12">
                  <p:embed/>
                  <p:pic>
                    <p:nvPicPr>
                      <p:cNvPr id="4" name="Αντικείμενο 3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20042" y="4737440"/>
                        <a:ext cx="2854714" cy="1746652"/>
                      </a:xfrm>
                      <a:prstGeom prst="rect">
                        <a:avLst/>
                      </a:prstGeom>
                      <a:ln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6" name="Μελάνι 5"/>
              <p14:cNvContentPartPr/>
              <p14:nvPr/>
            </p14:nvContentPartPr>
            <p14:xfrm>
              <a:off x="1769381" y="4896561"/>
              <a:ext cx="2197440" cy="343440"/>
            </p14:xfrm>
          </p:contentPart>
        </mc:Choice>
        <mc:Fallback xmlns="">
          <p:pic>
            <p:nvPicPr>
              <p:cNvPr id="6" name="Μελάνι 5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721501" y="4800441"/>
                <a:ext cx="2293200" cy="53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7" name="Μελάνι 6"/>
              <p14:cNvContentPartPr/>
              <p14:nvPr/>
            </p14:nvContentPartPr>
            <p14:xfrm>
              <a:off x="2006688" y="5242992"/>
              <a:ext cx="2029680" cy="512640"/>
            </p14:xfrm>
          </p:contentPart>
        </mc:Choice>
        <mc:Fallback xmlns="">
          <p:pic>
            <p:nvPicPr>
              <p:cNvPr id="7" name="Μελάνι 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964928" y="5158752"/>
                <a:ext cx="2113200" cy="68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8" name="Μελάνι 7"/>
              <p14:cNvContentPartPr/>
              <p14:nvPr/>
            </p14:nvContentPartPr>
            <p14:xfrm>
              <a:off x="2230608" y="5401032"/>
              <a:ext cx="37440" cy="73080"/>
            </p14:xfrm>
          </p:contentPart>
        </mc:Choice>
        <mc:Fallback xmlns="">
          <p:pic>
            <p:nvPicPr>
              <p:cNvPr id="8" name="Μελάνι 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188848" y="5317152"/>
                <a:ext cx="121320" cy="24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9" name="Μελάνι 8"/>
              <p14:cNvContentPartPr/>
              <p14:nvPr/>
            </p14:nvContentPartPr>
            <p14:xfrm>
              <a:off x="1791768" y="4974792"/>
              <a:ext cx="150840" cy="206640"/>
            </p14:xfrm>
          </p:contentPart>
        </mc:Choice>
        <mc:Fallback xmlns="">
          <p:pic>
            <p:nvPicPr>
              <p:cNvPr id="9" name="Μελάνι 8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750008" y="4890552"/>
                <a:ext cx="234360" cy="375120"/>
              </a:xfrm>
              <a:prstGeom prst="rect">
                <a:avLst/>
              </a:prstGeom>
            </p:spPr>
          </p:pic>
        </mc:Fallback>
      </mc:AlternateContent>
      <p:pic>
        <p:nvPicPr>
          <p:cNvPr id="12" name="Εικόνα 11" descr="IEP2"/>
          <p:cNvPicPr/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6393" y="114944"/>
            <a:ext cx="4363121" cy="5785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966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843715"/>
          </a:xfrm>
        </p:spPr>
        <p:txBody>
          <a:bodyPr/>
          <a:lstStyle/>
          <a:p>
            <a:r>
              <a:rPr lang="el-GR" dirty="0" smtClean="0"/>
              <a:t>Θέμα Α’ Γλώσσα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graphicFrame>
        <p:nvGraphicFramePr>
          <p:cNvPr id="374" name="Θέση περιεχομένου 37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61709734"/>
              </p:ext>
            </p:extLst>
          </p:nvPr>
        </p:nvGraphicFramePr>
        <p:xfrm>
          <a:off x="4508526" y="1467825"/>
          <a:ext cx="6997675" cy="520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73" name="Καμπύλο αριστερό βέλος 372"/>
          <p:cNvSpPr/>
          <p:nvPr/>
        </p:nvSpPr>
        <p:spPr>
          <a:xfrm flipH="1" flipV="1">
            <a:off x="743338" y="831269"/>
            <a:ext cx="1715816" cy="544600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graphicFrame>
        <p:nvGraphicFramePr>
          <p:cNvPr id="4" name="Αντικείμενο 3"/>
          <p:cNvGraphicFramePr>
            <a:graphicFrameLocks noChangeAspect="1"/>
          </p:cNvGraphicFramePr>
          <p:nvPr/>
        </p:nvGraphicFramePr>
        <p:xfrm>
          <a:off x="1520042" y="4737440"/>
          <a:ext cx="2854714" cy="1746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Έγγραφο" r:id="rId8" imgW="9070964" imgH="4961003" progId="Word.Document.12">
                  <p:embed/>
                </p:oleObj>
              </mc:Choice>
              <mc:Fallback>
                <p:oleObj name="Έγγραφο" r:id="rId8" imgW="9070964" imgH="4961003" progId="Word.Document.12">
                  <p:embed/>
                  <p:pic>
                    <p:nvPicPr>
                      <p:cNvPr id="4" name="Αντικείμενο 3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20042" y="4737440"/>
                        <a:ext cx="2854714" cy="1746652"/>
                      </a:xfrm>
                      <a:prstGeom prst="rect">
                        <a:avLst/>
                      </a:prstGeom>
                      <a:ln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6" name="Μελάνι 5"/>
              <p14:cNvContentPartPr/>
              <p14:nvPr/>
            </p14:nvContentPartPr>
            <p14:xfrm>
              <a:off x="1769381" y="4896561"/>
              <a:ext cx="2197440" cy="343440"/>
            </p14:xfrm>
          </p:contentPart>
        </mc:Choice>
        <mc:Fallback xmlns="">
          <p:pic>
            <p:nvPicPr>
              <p:cNvPr id="6" name="Μελάνι 5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721501" y="4800441"/>
                <a:ext cx="2293200" cy="53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7" name="Μελάνι 6"/>
              <p14:cNvContentPartPr/>
              <p14:nvPr/>
            </p14:nvContentPartPr>
            <p14:xfrm>
              <a:off x="2006688" y="5242992"/>
              <a:ext cx="2029680" cy="512640"/>
            </p14:xfrm>
          </p:contentPart>
        </mc:Choice>
        <mc:Fallback xmlns="">
          <p:pic>
            <p:nvPicPr>
              <p:cNvPr id="7" name="Μελάνι 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964928" y="5158752"/>
                <a:ext cx="2113200" cy="68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8" name="Μελάνι 7"/>
              <p14:cNvContentPartPr/>
              <p14:nvPr/>
            </p14:nvContentPartPr>
            <p14:xfrm>
              <a:off x="2230608" y="5401032"/>
              <a:ext cx="37440" cy="73080"/>
            </p14:xfrm>
          </p:contentPart>
        </mc:Choice>
        <mc:Fallback xmlns="">
          <p:pic>
            <p:nvPicPr>
              <p:cNvPr id="8" name="Μελάνι 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188848" y="5317152"/>
                <a:ext cx="121320" cy="24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9" name="Μελάνι 8"/>
              <p14:cNvContentPartPr/>
              <p14:nvPr/>
            </p14:nvContentPartPr>
            <p14:xfrm>
              <a:off x="1791768" y="4974792"/>
              <a:ext cx="150840" cy="206640"/>
            </p14:xfrm>
          </p:contentPart>
        </mc:Choice>
        <mc:Fallback xmlns="">
          <p:pic>
            <p:nvPicPr>
              <p:cNvPr id="9" name="Μελάνι 8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750008" y="4890552"/>
                <a:ext cx="234360" cy="37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0" name="Μελάνι 9"/>
              <p14:cNvContentPartPr/>
              <p14:nvPr/>
            </p14:nvContentPartPr>
            <p14:xfrm>
              <a:off x="2711568" y="5888112"/>
              <a:ext cx="1276920" cy="389160"/>
            </p14:xfrm>
          </p:contentPart>
        </mc:Choice>
        <mc:Fallback xmlns="">
          <p:pic>
            <p:nvPicPr>
              <p:cNvPr id="10" name="Μελάνι 9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669808" y="5803872"/>
                <a:ext cx="1360800" cy="557280"/>
              </a:xfrm>
              <a:prstGeom prst="rect">
                <a:avLst/>
              </a:prstGeom>
            </p:spPr>
          </p:pic>
        </mc:Fallback>
      </mc:AlternateContent>
      <p:pic>
        <p:nvPicPr>
          <p:cNvPr id="13" name="Εικόνα 12" descr="IEP2"/>
          <p:cNvPicPr/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9224" y="163554"/>
            <a:ext cx="4281234" cy="5785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624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498971" y="845983"/>
            <a:ext cx="8911687" cy="843715"/>
          </a:xfrm>
        </p:spPr>
        <p:txBody>
          <a:bodyPr/>
          <a:lstStyle/>
          <a:p>
            <a:r>
              <a:rPr lang="el-GR" dirty="0" smtClean="0"/>
              <a:t>Θέμα Δ’ Περιεχόμενο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graphicFrame>
        <p:nvGraphicFramePr>
          <p:cNvPr id="374" name="Θέση περιεχομένου 37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25268744"/>
              </p:ext>
            </p:extLst>
          </p:nvPr>
        </p:nvGraphicFramePr>
        <p:xfrm>
          <a:off x="4508526" y="1467825"/>
          <a:ext cx="6997675" cy="520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grpSp>
        <p:nvGrpSpPr>
          <p:cNvPr id="8" name="Group 4"/>
          <p:cNvGrpSpPr>
            <a:grpSpLocks noChangeAspect="1"/>
          </p:cNvGrpSpPr>
          <p:nvPr/>
        </p:nvGrpSpPr>
        <p:grpSpPr bwMode="auto">
          <a:xfrm>
            <a:off x="1449388" y="4508500"/>
            <a:ext cx="2647599" cy="2165350"/>
            <a:chOff x="913" y="2840"/>
            <a:chExt cx="2464" cy="1364"/>
          </a:xfrm>
        </p:grpSpPr>
        <p:sp>
          <p:nvSpPr>
            <p:cNvPr id="9" name="AutoShape 3"/>
            <p:cNvSpPr>
              <a:spLocks noChangeAspect="1" noChangeArrowheads="1" noTextEdit="1"/>
            </p:cNvSpPr>
            <p:nvPr/>
          </p:nvSpPr>
          <p:spPr bwMode="auto">
            <a:xfrm>
              <a:off x="913" y="2840"/>
              <a:ext cx="2464" cy="1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grpSp>
          <p:nvGrpSpPr>
            <p:cNvPr id="10" name="Group 205"/>
            <p:cNvGrpSpPr>
              <a:grpSpLocks/>
            </p:cNvGrpSpPr>
            <p:nvPr/>
          </p:nvGrpSpPr>
          <p:grpSpPr bwMode="auto">
            <a:xfrm>
              <a:off x="946" y="2840"/>
              <a:ext cx="2361" cy="1018"/>
              <a:chOff x="946" y="2840"/>
              <a:chExt cx="2361" cy="1018"/>
            </a:xfrm>
          </p:grpSpPr>
          <p:sp>
            <p:nvSpPr>
              <p:cNvPr id="173" name="Rectangle 5"/>
              <p:cNvSpPr>
                <a:spLocks noChangeArrowheads="1"/>
              </p:cNvSpPr>
              <p:nvPr/>
            </p:nvSpPr>
            <p:spPr bwMode="auto">
              <a:xfrm>
                <a:off x="948" y="2842"/>
                <a:ext cx="133" cy="84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76" name="Rectangle 8"/>
              <p:cNvSpPr>
                <a:spLocks noChangeArrowheads="1"/>
              </p:cNvSpPr>
              <p:nvPr/>
            </p:nvSpPr>
            <p:spPr bwMode="auto">
              <a:xfrm flipH="1" flipV="1">
                <a:off x="1067" y="2924"/>
                <a:ext cx="2138" cy="338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74" name="Rectangle 6"/>
              <p:cNvSpPr>
                <a:spLocks noChangeArrowheads="1"/>
              </p:cNvSpPr>
              <p:nvPr/>
            </p:nvSpPr>
            <p:spPr bwMode="auto">
              <a:xfrm>
                <a:off x="948" y="2849"/>
                <a:ext cx="119" cy="3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75" name="Rectangle 7"/>
              <p:cNvSpPr>
                <a:spLocks noChangeArrowheads="1"/>
              </p:cNvSpPr>
              <p:nvPr/>
            </p:nvSpPr>
            <p:spPr bwMode="auto">
              <a:xfrm>
                <a:off x="971" y="2849"/>
                <a:ext cx="11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Βαθμό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7" name="Rectangle 9"/>
              <p:cNvSpPr>
                <a:spLocks noChangeArrowheads="1"/>
              </p:cNvSpPr>
              <p:nvPr/>
            </p:nvSpPr>
            <p:spPr bwMode="auto">
              <a:xfrm>
                <a:off x="1008" y="2887"/>
                <a:ext cx="30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ς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8" name="Rectangle 10"/>
              <p:cNvSpPr>
                <a:spLocks noChangeArrowheads="1"/>
              </p:cNvSpPr>
              <p:nvPr/>
            </p:nvSpPr>
            <p:spPr bwMode="auto">
              <a:xfrm>
                <a:off x="1021" y="2880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9" name="Rectangle 11"/>
              <p:cNvSpPr>
                <a:spLocks noChangeArrowheads="1"/>
              </p:cNvSpPr>
              <p:nvPr/>
            </p:nvSpPr>
            <p:spPr bwMode="auto">
              <a:xfrm>
                <a:off x="1082" y="2842"/>
                <a:ext cx="176" cy="84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80" name="Rectangle 12"/>
              <p:cNvSpPr>
                <a:spLocks noChangeArrowheads="1"/>
              </p:cNvSpPr>
              <p:nvPr/>
            </p:nvSpPr>
            <p:spPr bwMode="auto">
              <a:xfrm>
                <a:off x="1082" y="2868"/>
                <a:ext cx="162" cy="38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81" name="Rectangle 13"/>
              <p:cNvSpPr>
                <a:spLocks noChangeArrowheads="1"/>
              </p:cNvSpPr>
              <p:nvPr/>
            </p:nvSpPr>
            <p:spPr bwMode="auto">
              <a:xfrm>
                <a:off x="1162" y="2868"/>
                <a:ext cx="3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7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2" name="Rectangle 14"/>
              <p:cNvSpPr>
                <a:spLocks noChangeArrowheads="1"/>
              </p:cNvSpPr>
              <p:nvPr/>
            </p:nvSpPr>
            <p:spPr bwMode="auto">
              <a:xfrm>
                <a:off x="1178" y="2861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3" name="Rectangle 15"/>
              <p:cNvSpPr>
                <a:spLocks noChangeArrowheads="1"/>
              </p:cNvSpPr>
              <p:nvPr/>
            </p:nvSpPr>
            <p:spPr bwMode="auto">
              <a:xfrm>
                <a:off x="1259" y="2842"/>
                <a:ext cx="178" cy="84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84" name="Rectangle 16"/>
              <p:cNvSpPr>
                <a:spLocks noChangeArrowheads="1"/>
              </p:cNvSpPr>
              <p:nvPr/>
            </p:nvSpPr>
            <p:spPr bwMode="auto">
              <a:xfrm>
                <a:off x="1259" y="2868"/>
                <a:ext cx="164" cy="38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85" name="Rectangle 17"/>
              <p:cNvSpPr>
                <a:spLocks noChangeArrowheads="1"/>
              </p:cNvSpPr>
              <p:nvPr/>
            </p:nvSpPr>
            <p:spPr bwMode="auto">
              <a:xfrm>
                <a:off x="1340" y="2868"/>
                <a:ext cx="3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6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6" name="Rectangle 18"/>
              <p:cNvSpPr>
                <a:spLocks noChangeArrowheads="1"/>
              </p:cNvSpPr>
              <p:nvPr/>
            </p:nvSpPr>
            <p:spPr bwMode="auto">
              <a:xfrm>
                <a:off x="1356" y="2861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7" name="Rectangle 19"/>
              <p:cNvSpPr>
                <a:spLocks noChangeArrowheads="1"/>
              </p:cNvSpPr>
              <p:nvPr/>
            </p:nvSpPr>
            <p:spPr bwMode="auto">
              <a:xfrm>
                <a:off x="1438" y="2842"/>
                <a:ext cx="357" cy="84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88" name="Rectangle 20"/>
              <p:cNvSpPr>
                <a:spLocks noChangeArrowheads="1"/>
              </p:cNvSpPr>
              <p:nvPr/>
            </p:nvSpPr>
            <p:spPr bwMode="auto">
              <a:xfrm>
                <a:off x="1438" y="2868"/>
                <a:ext cx="343" cy="38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89" name="Rectangle 21"/>
              <p:cNvSpPr>
                <a:spLocks noChangeArrowheads="1"/>
              </p:cNvSpPr>
              <p:nvPr/>
            </p:nvSpPr>
            <p:spPr bwMode="auto">
              <a:xfrm>
                <a:off x="1609" y="2868"/>
                <a:ext cx="3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5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0" name="Rectangle 22"/>
              <p:cNvSpPr>
                <a:spLocks noChangeArrowheads="1"/>
              </p:cNvSpPr>
              <p:nvPr/>
            </p:nvSpPr>
            <p:spPr bwMode="auto">
              <a:xfrm>
                <a:off x="1624" y="2861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1" name="Rectangle 23"/>
              <p:cNvSpPr>
                <a:spLocks noChangeArrowheads="1"/>
              </p:cNvSpPr>
              <p:nvPr/>
            </p:nvSpPr>
            <p:spPr bwMode="auto">
              <a:xfrm>
                <a:off x="1796" y="2842"/>
                <a:ext cx="66" cy="84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92" name="Rectangle 24"/>
              <p:cNvSpPr>
                <a:spLocks noChangeArrowheads="1"/>
              </p:cNvSpPr>
              <p:nvPr/>
            </p:nvSpPr>
            <p:spPr bwMode="auto">
              <a:xfrm>
                <a:off x="1796" y="2868"/>
                <a:ext cx="52" cy="38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93" name="Rectangle 25"/>
              <p:cNvSpPr>
                <a:spLocks noChangeArrowheads="1"/>
              </p:cNvSpPr>
              <p:nvPr/>
            </p:nvSpPr>
            <p:spPr bwMode="auto">
              <a:xfrm>
                <a:off x="1821" y="2868"/>
                <a:ext cx="3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4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4" name="Rectangle 26"/>
              <p:cNvSpPr>
                <a:spLocks noChangeArrowheads="1"/>
              </p:cNvSpPr>
              <p:nvPr/>
            </p:nvSpPr>
            <p:spPr bwMode="auto">
              <a:xfrm>
                <a:off x="1837" y="2861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5" name="Rectangle 27"/>
              <p:cNvSpPr>
                <a:spLocks noChangeArrowheads="1"/>
              </p:cNvSpPr>
              <p:nvPr/>
            </p:nvSpPr>
            <p:spPr bwMode="auto">
              <a:xfrm>
                <a:off x="1863" y="2842"/>
                <a:ext cx="444" cy="84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96" name="Rectangle 28"/>
              <p:cNvSpPr>
                <a:spLocks noChangeArrowheads="1"/>
              </p:cNvSpPr>
              <p:nvPr/>
            </p:nvSpPr>
            <p:spPr bwMode="auto">
              <a:xfrm>
                <a:off x="1863" y="2868"/>
                <a:ext cx="431" cy="38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97" name="Rectangle 29"/>
              <p:cNvSpPr>
                <a:spLocks noChangeArrowheads="1"/>
              </p:cNvSpPr>
              <p:nvPr/>
            </p:nvSpPr>
            <p:spPr bwMode="auto">
              <a:xfrm>
                <a:off x="2077" y="2868"/>
                <a:ext cx="3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8" name="Rectangle 30"/>
              <p:cNvSpPr>
                <a:spLocks noChangeArrowheads="1"/>
              </p:cNvSpPr>
              <p:nvPr/>
            </p:nvSpPr>
            <p:spPr bwMode="auto">
              <a:xfrm>
                <a:off x="2093" y="2861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9" name="Rectangle 31"/>
              <p:cNvSpPr>
                <a:spLocks noChangeArrowheads="1"/>
              </p:cNvSpPr>
              <p:nvPr/>
            </p:nvSpPr>
            <p:spPr bwMode="auto">
              <a:xfrm>
                <a:off x="2308" y="2842"/>
                <a:ext cx="403" cy="84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00" name="Rectangle 32"/>
              <p:cNvSpPr>
                <a:spLocks noChangeArrowheads="1"/>
              </p:cNvSpPr>
              <p:nvPr/>
            </p:nvSpPr>
            <p:spPr bwMode="auto">
              <a:xfrm>
                <a:off x="2308" y="2868"/>
                <a:ext cx="389" cy="38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01" name="Rectangle 33"/>
              <p:cNvSpPr>
                <a:spLocks noChangeArrowheads="1"/>
              </p:cNvSpPr>
              <p:nvPr/>
            </p:nvSpPr>
            <p:spPr bwMode="auto">
              <a:xfrm>
                <a:off x="2502" y="2868"/>
                <a:ext cx="3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2" name="Rectangle 34"/>
              <p:cNvSpPr>
                <a:spLocks noChangeArrowheads="1"/>
              </p:cNvSpPr>
              <p:nvPr/>
            </p:nvSpPr>
            <p:spPr bwMode="auto">
              <a:xfrm>
                <a:off x="2518" y="2861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3" name="Rectangle 35"/>
              <p:cNvSpPr>
                <a:spLocks noChangeArrowheads="1"/>
              </p:cNvSpPr>
              <p:nvPr/>
            </p:nvSpPr>
            <p:spPr bwMode="auto">
              <a:xfrm>
                <a:off x="2712" y="2842"/>
                <a:ext cx="377" cy="84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04" name="Rectangle 36"/>
              <p:cNvSpPr>
                <a:spLocks noChangeArrowheads="1"/>
              </p:cNvSpPr>
              <p:nvPr/>
            </p:nvSpPr>
            <p:spPr bwMode="auto">
              <a:xfrm>
                <a:off x="2712" y="2868"/>
                <a:ext cx="363" cy="38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05" name="Rectangle 37"/>
              <p:cNvSpPr>
                <a:spLocks noChangeArrowheads="1"/>
              </p:cNvSpPr>
              <p:nvPr/>
            </p:nvSpPr>
            <p:spPr bwMode="auto">
              <a:xfrm>
                <a:off x="2893" y="2868"/>
                <a:ext cx="3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" name="Rectangle 38"/>
              <p:cNvSpPr>
                <a:spLocks noChangeArrowheads="1"/>
              </p:cNvSpPr>
              <p:nvPr/>
            </p:nvSpPr>
            <p:spPr bwMode="auto">
              <a:xfrm>
                <a:off x="2908" y="2861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" name="Rectangle 39"/>
              <p:cNvSpPr>
                <a:spLocks noChangeArrowheads="1"/>
              </p:cNvSpPr>
              <p:nvPr/>
            </p:nvSpPr>
            <p:spPr bwMode="auto">
              <a:xfrm>
                <a:off x="3090" y="2842"/>
                <a:ext cx="217" cy="84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08" name="Rectangle 40"/>
              <p:cNvSpPr>
                <a:spLocks noChangeArrowheads="1"/>
              </p:cNvSpPr>
              <p:nvPr/>
            </p:nvSpPr>
            <p:spPr bwMode="auto">
              <a:xfrm>
                <a:off x="3090" y="2868"/>
                <a:ext cx="203" cy="38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09" name="Rectangle 41"/>
              <p:cNvSpPr>
                <a:spLocks noChangeArrowheads="1"/>
              </p:cNvSpPr>
              <p:nvPr/>
            </p:nvSpPr>
            <p:spPr bwMode="auto">
              <a:xfrm>
                <a:off x="3191" y="2868"/>
                <a:ext cx="3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0" name="Rectangle 42"/>
              <p:cNvSpPr>
                <a:spLocks noChangeArrowheads="1"/>
              </p:cNvSpPr>
              <p:nvPr/>
            </p:nvSpPr>
            <p:spPr bwMode="auto">
              <a:xfrm>
                <a:off x="3206" y="2861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1" name="Rectangle 43"/>
              <p:cNvSpPr>
                <a:spLocks noChangeArrowheads="1"/>
              </p:cNvSpPr>
              <p:nvPr/>
            </p:nvSpPr>
            <p:spPr bwMode="auto">
              <a:xfrm>
                <a:off x="946" y="2840"/>
                <a:ext cx="2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12" name="Rectangle 44"/>
              <p:cNvSpPr>
                <a:spLocks noChangeArrowheads="1"/>
              </p:cNvSpPr>
              <p:nvPr/>
            </p:nvSpPr>
            <p:spPr bwMode="auto">
              <a:xfrm>
                <a:off x="946" y="2840"/>
                <a:ext cx="2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13" name="Rectangle 45"/>
              <p:cNvSpPr>
                <a:spLocks noChangeArrowheads="1"/>
              </p:cNvSpPr>
              <p:nvPr/>
            </p:nvSpPr>
            <p:spPr bwMode="auto">
              <a:xfrm>
                <a:off x="948" y="2840"/>
                <a:ext cx="132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14" name="Rectangle 46"/>
              <p:cNvSpPr>
                <a:spLocks noChangeArrowheads="1"/>
              </p:cNvSpPr>
              <p:nvPr/>
            </p:nvSpPr>
            <p:spPr bwMode="auto">
              <a:xfrm>
                <a:off x="948" y="2842"/>
                <a:ext cx="132" cy="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15" name="Rectangle 47"/>
              <p:cNvSpPr>
                <a:spLocks noChangeArrowheads="1"/>
              </p:cNvSpPr>
              <p:nvPr/>
            </p:nvSpPr>
            <p:spPr bwMode="auto">
              <a:xfrm>
                <a:off x="1080" y="2842"/>
                <a:ext cx="2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16" name="Rectangle 48"/>
              <p:cNvSpPr>
                <a:spLocks noChangeArrowheads="1"/>
              </p:cNvSpPr>
              <p:nvPr/>
            </p:nvSpPr>
            <p:spPr bwMode="auto">
              <a:xfrm>
                <a:off x="1080" y="2840"/>
                <a:ext cx="2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17" name="Rectangle 49"/>
              <p:cNvSpPr>
                <a:spLocks noChangeArrowheads="1"/>
              </p:cNvSpPr>
              <p:nvPr/>
            </p:nvSpPr>
            <p:spPr bwMode="auto">
              <a:xfrm>
                <a:off x="1082" y="2840"/>
                <a:ext cx="175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18" name="Rectangle 50"/>
              <p:cNvSpPr>
                <a:spLocks noChangeArrowheads="1"/>
              </p:cNvSpPr>
              <p:nvPr/>
            </p:nvSpPr>
            <p:spPr bwMode="auto">
              <a:xfrm>
                <a:off x="1082" y="2842"/>
                <a:ext cx="175" cy="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19" name="Rectangle 51"/>
              <p:cNvSpPr>
                <a:spLocks noChangeArrowheads="1"/>
              </p:cNvSpPr>
              <p:nvPr/>
            </p:nvSpPr>
            <p:spPr bwMode="auto">
              <a:xfrm>
                <a:off x="1257" y="2842"/>
                <a:ext cx="2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20" name="Rectangle 52"/>
              <p:cNvSpPr>
                <a:spLocks noChangeArrowheads="1"/>
              </p:cNvSpPr>
              <p:nvPr/>
            </p:nvSpPr>
            <p:spPr bwMode="auto">
              <a:xfrm>
                <a:off x="1257" y="2840"/>
                <a:ext cx="2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21" name="Rectangle 53"/>
              <p:cNvSpPr>
                <a:spLocks noChangeArrowheads="1"/>
              </p:cNvSpPr>
              <p:nvPr/>
            </p:nvSpPr>
            <p:spPr bwMode="auto">
              <a:xfrm>
                <a:off x="1259" y="2840"/>
                <a:ext cx="177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22" name="Rectangle 54"/>
              <p:cNvSpPr>
                <a:spLocks noChangeArrowheads="1"/>
              </p:cNvSpPr>
              <p:nvPr/>
            </p:nvSpPr>
            <p:spPr bwMode="auto">
              <a:xfrm>
                <a:off x="1259" y="2842"/>
                <a:ext cx="177" cy="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23" name="Rectangle 55"/>
              <p:cNvSpPr>
                <a:spLocks noChangeArrowheads="1"/>
              </p:cNvSpPr>
              <p:nvPr/>
            </p:nvSpPr>
            <p:spPr bwMode="auto">
              <a:xfrm>
                <a:off x="1436" y="2842"/>
                <a:ext cx="2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24" name="Rectangle 56"/>
              <p:cNvSpPr>
                <a:spLocks noChangeArrowheads="1"/>
              </p:cNvSpPr>
              <p:nvPr/>
            </p:nvSpPr>
            <p:spPr bwMode="auto">
              <a:xfrm>
                <a:off x="1436" y="2840"/>
                <a:ext cx="2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25" name="Rectangle 57"/>
              <p:cNvSpPr>
                <a:spLocks noChangeArrowheads="1"/>
              </p:cNvSpPr>
              <p:nvPr/>
            </p:nvSpPr>
            <p:spPr bwMode="auto">
              <a:xfrm>
                <a:off x="1438" y="2840"/>
                <a:ext cx="356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26" name="Rectangle 58"/>
              <p:cNvSpPr>
                <a:spLocks noChangeArrowheads="1"/>
              </p:cNvSpPr>
              <p:nvPr/>
            </p:nvSpPr>
            <p:spPr bwMode="auto">
              <a:xfrm>
                <a:off x="1438" y="2842"/>
                <a:ext cx="356" cy="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27" name="Rectangle 59"/>
              <p:cNvSpPr>
                <a:spLocks noChangeArrowheads="1"/>
              </p:cNvSpPr>
              <p:nvPr/>
            </p:nvSpPr>
            <p:spPr bwMode="auto">
              <a:xfrm>
                <a:off x="1794" y="2842"/>
                <a:ext cx="2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28" name="Rectangle 60"/>
              <p:cNvSpPr>
                <a:spLocks noChangeArrowheads="1"/>
              </p:cNvSpPr>
              <p:nvPr/>
            </p:nvSpPr>
            <p:spPr bwMode="auto">
              <a:xfrm>
                <a:off x="1794" y="2840"/>
                <a:ext cx="2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29" name="Rectangle 61"/>
              <p:cNvSpPr>
                <a:spLocks noChangeArrowheads="1"/>
              </p:cNvSpPr>
              <p:nvPr/>
            </p:nvSpPr>
            <p:spPr bwMode="auto">
              <a:xfrm>
                <a:off x="1796" y="2840"/>
                <a:ext cx="65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30" name="Rectangle 62"/>
              <p:cNvSpPr>
                <a:spLocks noChangeArrowheads="1"/>
              </p:cNvSpPr>
              <p:nvPr/>
            </p:nvSpPr>
            <p:spPr bwMode="auto">
              <a:xfrm>
                <a:off x="1796" y="2842"/>
                <a:ext cx="65" cy="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31" name="Rectangle 63"/>
              <p:cNvSpPr>
                <a:spLocks noChangeArrowheads="1"/>
              </p:cNvSpPr>
              <p:nvPr/>
            </p:nvSpPr>
            <p:spPr bwMode="auto">
              <a:xfrm>
                <a:off x="1861" y="2842"/>
                <a:ext cx="2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32" name="Rectangle 64"/>
              <p:cNvSpPr>
                <a:spLocks noChangeArrowheads="1"/>
              </p:cNvSpPr>
              <p:nvPr/>
            </p:nvSpPr>
            <p:spPr bwMode="auto">
              <a:xfrm>
                <a:off x="1861" y="2840"/>
                <a:ext cx="2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33" name="Rectangle 65"/>
              <p:cNvSpPr>
                <a:spLocks noChangeArrowheads="1"/>
              </p:cNvSpPr>
              <p:nvPr/>
            </p:nvSpPr>
            <p:spPr bwMode="auto">
              <a:xfrm>
                <a:off x="1863" y="2840"/>
                <a:ext cx="443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34" name="Rectangle 66"/>
              <p:cNvSpPr>
                <a:spLocks noChangeArrowheads="1"/>
              </p:cNvSpPr>
              <p:nvPr/>
            </p:nvSpPr>
            <p:spPr bwMode="auto">
              <a:xfrm>
                <a:off x="1863" y="2842"/>
                <a:ext cx="443" cy="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35" name="Rectangle 67"/>
              <p:cNvSpPr>
                <a:spLocks noChangeArrowheads="1"/>
              </p:cNvSpPr>
              <p:nvPr/>
            </p:nvSpPr>
            <p:spPr bwMode="auto">
              <a:xfrm>
                <a:off x="2306" y="2842"/>
                <a:ext cx="2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36" name="Rectangle 68"/>
              <p:cNvSpPr>
                <a:spLocks noChangeArrowheads="1"/>
              </p:cNvSpPr>
              <p:nvPr/>
            </p:nvSpPr>
            <p:spPr bwMode="auto">
              <a:xfrm>
                <a:off x="2306" y="2840"/>
                <a:ext cx="2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37" name="Rectangle 69"/>
              <p:cNvSpPr>
                <a:spLocks noChangeArrowheads="1"/>
              </p:cNvSpPr>
              <p:nvPr/>
            </p:nvSpPr>
            <p:spPr bwMode="auto">
              <a:xfrm>
                <a:off x="2308" y="2840"/>
                <a:ext cx="402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38" name="Rectangle 70"/>
              <p:cNvSpPr>
                <a:spLocks noChangeArrowheads="1"/>
              </p:cNvSpPr>
              <p:nvPr/>
            </p:nvSpPr>
            <p:spPr bwMode="auto">
              <a:xfrm>
                <a:off x="2308" y="2842"/>
                <a:ext cx="402" cy="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39" name="Rectangle 71"/>
              <p:cNvSpPr>
                <a:spLocks noChangeArrowheads="1"/>
              </p:cNvSpPr>
              <p:nvPr/>
            </p:nvSpPr>
            <p:spPr bwMode="auto">
              <a:xfrm>
                <a:off x="2710" y="2842"/>
                <a:ext cx="1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0" name="Rectangle 72"/>
              <p:cNvSpPr>
                <a:spLocks noChangeArrowheads="1"/>
              </p:cNvSpPr>
              <p:nvPr/>
            </p:nvSpPr>
            <p:spPr bwMode="auto">
              <a:xfrm>
                <a:off x="2710" y="2840"/>
                <a:ext cx="1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1" name="Rectangle 73"/>
              <p:cNvSpPr>
                <a:spLocks noChangeArrowheads="1"/>
              </p:cNvSpPr>
              <p:nvPr/>
            </p:nvSpPr>
            <p:spPr bwMode="auto">
              <a:xfrm>
                <a:off x="2711" y="2840"/>
                <a:ext cx="377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2" name="Rectangle 74"/>
              <p:cNvSpPr>
                <a:spLocks noChangeArrowheads="1"/>
              </p:cNvSpPr>
              <p:nvPr/>
            </p:nvSpPr>
            <p:spPr bwMode="auto">
              <a:xfrm>
                <a:off x="2711" y="2842"/>
                <a:ext cx="377" cy="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3" name="Rectangle 75"/>
              <p:cNvSpPr>
                <a:spLocks noChangeArrowheads="1"/>
              </p:cNvSpPr>
              <p:nvPr/>
            </p:nvSpPr>
            <p:spPr bwMode="auto">
              <a:xfrm>
                <a:off x="3088" y="2842"/>
                <a:ext cx="2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4" name="Rectangle 76"/>
              <p:cNvSpPr>
                <a:spLocks noChangeArrowheads="1"/>
              </p:cNvSpPr>
              <p:nvPr/>
            </p:nvSpPr>
            <p:spPr bwMode="auto">
              <a:xfrm>
                <a:off x="3088" y="2840"/>
                <a:ext cx="2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5" name="Rectangle 77"/>
              <p:cNvSpPr>
                <a:spLocks noChangeArrowheads="1"/>
              </p:cNvSpPr>
              <p:nvPr/>
            </p:nvSpPr>
            <p:spPr bwMode="auto">
              <a:xfrm>
                <a:off x="3090" y="2840"/>
                <a:ext cx="216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6" name="Rectangle 78"/>
              <p:cNvSpPr>
                <a:spLocks noChangeArrowheads="1"/>
              </p:cNvSpPr>
              <p:nvPr/>
            </p:nvSpPr>
            <p:spPr bwMode="auto">
              <a:xfrm>
                <a:off x="3090" y="2842"/>
                <a:ext cx="216" cy="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7" name="Rectangle 79"/>
              <p:cNvSpPr>
                <a:spLocks noChangeArrowheads="1"/>
              </p:cNvSpPr>
              <p:nvPr/>
            </p:nvSpPr>
            <p:spPr bwMode="auto">
              <a:xfrm>
                <a:off x="3306" y="2840"/>
                <a:ext cx="1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8" name="Rectangle 80"/>
              <p:cNvSpPr>
                <a:spLocks noChangeArrowheads="1"/>
              </p:cNvSpPr>
              <p:nvPr/>
            </p:nvSpPr>
            <p:spPr bwMode="auto">
              <a:xfrm>
                <a:off x="3306" y="2840"/>
                <a:ext cx="1" cy="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9" name="Rectangle 81"/>
              <p:cNvSpPr>
                <a:spLocks noChangeArrowheads="1"/>
              </p:cNvSpPr>
              <p:nvPr/>
            </p:nvSpPr>
            <p:spPr bwMode="auto">
              <a:xfrm>
                <a:off x="946" y="2849"/>
                <a:ext cx="2" cy="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0" name="Rectangle 82"/>
              <p:cNvSpPr>
                <a:spLocks noChangeArrowheads="1"/>
              </p:cNvSpPr>
              <p:nvPr/>
            </p:nvSpPr>
            <p:spPr bwMode="auto">
              <a:xfrm>
                <a:off x="1080" y="2849"/>
                <a:ext cx="2" cy="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1" name="Rectangle 83"/>
              <p:cNvSpPr>
                <a:spLocks noChangeArrowheads="1"/>
              </p:cNvSpPr>
              <p:nvPr/>
            </p:nvSpPr>
            <p:spPr bwMode="auto">
              <a:xfrm>
                <a:off x="1257" y="2849"/>
                <a:ext cx="2" cy="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2" name="Rectangle 84"/>
              <p:cNvSpPr>
                <a:spLocks noChangeArrowheads="1"/>
              </p:cNvSpPr>
              <p:nvPr/>
            </p:nvSpPr>
            <p:spPr bwMode="auto">
              <a:xfrm>
                <a:off x="1436" y="2849"/>
                <a:ext cx="2" cy="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3" name="Rectangle 85"/>
              <p:cNvSpPr>
                <a:spLocks noChangeArrowheads="1"/>
              </p:cNvSpPr>
              <p:nvPr/>
            </p:nvSpPr>
            <p:spPr bwMode="auto">
              <a:xfrm>
                <a:off x="1794" y="2849"/>
                <a:ext cx="2" cy="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4" name="Rectangle 86"/>
              <p:cNvSpPr>
                <a:spLocks noChangeArrowheads="1"/>
              </p:cNvSpPr>
              <p:nvPr/>
            </p:nvSpPr>
            <p:spPr bwMode="auto">
              <a:xfrm>
                <a:off x="1861" y="2849"/>
                <a:ext cx="2" cy="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5" name="Rectangle 87"/>
              <p:cNvSpPr>
                <a:spLocks noChangeArrowheads="1"/>
              </p:cNvSpPr>
              <p:nvPr/>
            </p:nvSpPr>
            <p:spPr bwMode="auto">
              <a:xfrm>
                <a:off x="2306" y="2849"/>
                <a:ext cx="2" cy="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6" name="Rectangle 88"/>
              <p:cNvSpPr>
                <a:spLocks noChangeArrowheads="1"/>
              </p:cNvSpPr>
              <p:nvPr/>
            </p:nvSpPr>
            <p:spPr bwMode="auto">
              <a:xfrm>
                <a:off x="2710" y="2849"/>
                <a:ext cx="1" cy="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7" name="Rectangle 89"/>
              <p:cNvSpPr>
                <a:spLocks noChangeArrowheads="1"/>
              </p:cNvSpPr>
              <p:nvPr/>
            </p:nvSpPr>
            <p:spPr bwMode="auto">
              <a:xfrm>
                <a:off x="3088" y="2849"/>
                <a:ext cx="2" cy="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8" name="Rectangle 90"/>
              <p:cNvSpPr>
                <a:spLocks noChangeArrowheads="1"/>
              </p:cNvSpPr>
              <p:nvPr/>
            </p:nvSpPr>
            <p:spPr bwMode="auto">
              <a:xfrm>
                <a:off x="3306" y="2849"/>
                <a:ext cx="1" cy="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9" name="Rectangle 91"/>
              <p:cNvSpPr>
                <a:spLocks noChangeArrowheads="1"/>
              </p:cNvSpPr>
              <p:nvPr/>
            </p:nvSpPr>
            <p:spPr bwMode="auto">
              <a:xfrm>
                <a:off x="948" y="2927"/>
                <a:ext cx="133" cy="363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60" name="Rectangle 92"/>
              <p:cNvSpPr>
                <a:spLocks noChangeArrowheads="1"/>
              </p:cNvSpPr>
              <p:nvPr/>
            </p:nvSpPr>
            <p:spPr bwMode="auto">
              <a:xfrm>
                <a:off x="948" y="2934"/>
                <a:ext cx="119" cy="233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61" name="Rectangle 93"/>
              <p:cNvSpPr>
                <a:spLocks noChangeArrowheads="1"/>
              </p:cNvSpPr>
              <p:nvPr/>
            </p:nvSpPr>
            <p:spPr bwMode="auto">
              <a:xfrm>
                <a:off x="1034" y="3131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2" name="Rectangle 94"/>
              <p:cNvSpPr>
                <a:spLocks noChangeArrowheads="1"/>
              </p:cNvSpPr>
              <p:nvPr/>
            </p:nvSpPr>
            <p:spPr bwMode="auto">
              <a:xfrm>
                <a:off x="1101" y="2938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3" name="Rectangle 95"/>
              <p:cNvSpPr>
                <a:spLocks noChangeArrowheads="1"/>
              </p:cNvSpPr>
              <p:nvPr/>
            </p:nvSpPr>
            <p:spPr bwMode="auto">
              <a:xfrm>
                <a:off x="1119" y="2935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4" name="Rectangle 96"/>
              <p:cNvSpPr>
                <a:spLocks noChangeArrowheads="1"/>
              </p:cNvSpPr>
              <p:nvPr/>
            </p:nvSpPr>
            <p:spPr bwMode="auto">
              <a:xfrm>
                <a:off x="1131" y="2934"/>
                <a:ext cx="30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Παρουσιάζονται όλες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5" name="Rectangle 97"/>
              <p:cNvSpPr>
                <a:spLocks noChangeArrowheads="1"/>
              </p:cNvSpPr>
              <p:nvPr/>
            </p:nvSpPr>
            <p:spPr bwMode="auto">
              <a:xfrm>
                <a:off x="1131" y="2974"/>
                <a:ext cx="245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οι κύριες έννοιες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6" name="Rectangle 98"/>
              <p:cNvSpPr>
                <a:spLocks noChangeArrowheads="1"/>
              </p:cNvSpPr>
              <p:nvPr/>
            </p:nvSpPr>
            <p:spPr bwMode="auto">
              <a:xfrm>
                <a:off x="1353" y="2967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7" name="Rectangle 99"/>
              <p:cNvSpPr>
                <a:spLocks noChangeArrowheads="1"/>
              </p:cNvSpPr>
              <p:nvPr/>
            </p:nvSpPr>
            <p:spPr bwMode="auto">
              <a:xfrm>
                <a:off x="1101" y="3017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8" name="Rectangle 100"/>
              <p:cNvSpPr>
                <a:spLocks noChangeArrowheads="1"/>
              </p:cNvSpPr>
              <p:nvPr/>
            </p:nvSpPr>
            <p:spPr bwMode="auto">
              <a:xfrm>
                <a:off x="1119" y="3014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9" name="Rectangle 101"/>
              <p:cNvSpPr>
                <a:spLocks noChangeArrowheads="1"/>
              </p:cNvSpPr>
              <p:nvPr/>
            </p:nvSpPr>
            <p:spPr bwMode="auto">
              <a:xfrm>
                <a:off x="1131" y="3013"/>
                <a:ext cx="25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Περιλαμβάνονται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0" name="Rectangle 102"/>
              <p:cNvSpPr>
                <a:spLocks noChangeArrowheads="1"/>
              </p:cNvSpPr>
              <p:nvPr/>
            </p:nvSpPr>
            <p:spPr bwMode="auto">
              <a:xfrm>
                <a:off x="1131" y="3052"/>
                <a:ext cx="171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σημαντικές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1" name="Rectangle 103"/>
              <p:cNvSpPr>
                <a:spLocks noChangeArrowheads="1"/>
              </p:cNvSpPr>
              <p:nvPr/>
            </p:nvSpPr>
            <p:spPr bwMode="auto">
              <a:xfrm>
                <a:off x="1131" y="3090"/>
                <a:ext cx="262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συμπληρωματικές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2" name="Rectangle 104"/>
              <p:cNvSpPr>
                <a:spLocks noChangeArrowheads="1"/>
              </p:cNvSpPr>
              <p:nvPr/>
            </p:nvSpPr>
            <p:spPr bwMode="auto">
              <a:xfrm>
                <a:off x="1131" y="3128"/>
                <a:ext cx="190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πληροφορίες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3" name="Rectangle 105"/>
              <p:cNvSpPr>
                <a:spLocks noChangeArrowheads="1"/>
              </p:cNvSpPr>
              <p:nvPr/>
            </p:nvSpPr>
            <p:spPr bwMode="auto">
              <a:xfrm>
                <a:off x="1299" y="3121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4" name="Rectangle 106"/>
              <p:cNvSpPr>
                <a:spLocks noChangeArrowheads="1"/>
              </p:cNvSpPr>
              <p:nvPr/>
            </p:nvSpPr>
            <p:spPr bwMode="auto">
              <a:xfrm>
                <a:off x="1101" y="3172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5" name="Rectangle 107"/>
              <p:cNvSpPr>
                <a:spLocks noChangeArrowheads="1"/>
              </p:cNvSpPr>
              <p:nvPr/>
            </p:nvSpPr>
            <p:spPr bwMode="auto">
              <a:xfrm>
                <a:off x="1119" y="3169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6" name="Rectangle 108"/>
              <p:cNvSpPr>
                <a:spLocks noChangeArrowheads="1"/>
              </p:cNvSpPr>
              <p:nvPr/>
            </p:nvSpPr>
            <p:spPr bwMode="auto">
              <a:xfrm>
                <a:off x="1131" y="3168"/>
                <a:ext cx="320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Μεταφέρεται πειστικά </a:t>
                </a:r>
                <a:endParaRPr kumimoji="0" lang="el-GR" altLang="el-G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7" name="Rectangle 109"/>
              <p:cNvSpPr>
                <a:spLocks noChangeArrowheads="1"/>
              </p:cNvSpPr>
              <p:nvPr/>
            </p:nvSpPr>
            <p:spPr bwMode="auto">
              <a:xfrm>
                <a:off x="1131" y="3209"/>
                <a:ext cx="194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η άποψη του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8" name="Rectangle 110"/>
              <p:cNvSpPr>
                <a:spLocks noChangeArrowheads="1"/>
              </p:cNvSpPr>
              <p:nvPr/>
            </p:nvSpPr>
            <p:spPr bwMode="auto">
              <a:xfrm>
                <a:off x="1131" y="3250"/>
                <a:ext cx="166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συγγραφέα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9" name="Rectangle 111"/>
              <p:cNvSpPr>
                <a:spLocks noChangeArrowheads="1"/>
              </p:cNvSpPr>
              <p:nvPr/>
            </p:nvSpPr>
            <p:spPr bwMode="auto">
              <a:xfrm>
                <a:off x="1277" y="3243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0" name="Rectangle 112"/>
              <p:cNvSpPr>
                <a:spLocks noChangeArrowheads="1"/>
              </p:cNvSpPr>
              <p:nvPr/>
            </p:nvSpPr>
            <p:spPr bwMode="auto">
              <a:xfrm>
                <a:off x="1449" y="2938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1" name="Rectangle 113"/>
              <p:cNvSpPr>
                <a:spLocks noChangeArrowheads="1"/>
              </p:cNvSpPr>
              <p:nvPr/>
            </p:nvSpPr>
            <p:spPr bwMode="auto">
              <a:xfrm>
                <a:off x="1468" y="2935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2" name="Rectangle 114"/>
              <p:cNvSpPr>
                <a:spLocks noChangeArrowheads="1"/>
              </p:cNvSpPr>
              <p:nvPr/>
            </p:nvSpPr>
            <p:spPr bwMode="auto">
              <a:xfrm>
                <a:off x="1511" y="2934"/>
                <a:ext cx="270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Παρουσιάζονται οι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3" name="Rectangle 115"/>
              <p:cNvSpPr>
                <a:spLocks noChangeArrowheads="1"/>
              </p:cNvSpPr>
              <p:nvPr/>
            </p:nvSpPr>
            <p:spPr bwMode="auto">
              <a:xfrm>
                <a:off x="1511" y="2973"/>
                <a:ext cx="295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περισσότερες κύριες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4" name="Rectangle 116"/>
              <p:cNvSpPr>
                <a:spLocks noChangeArrowheads="1"/>
              </p:cNvSpPr>
              <p:nvPr/>
            </p:nvSpPr>
            <p:spPr bwMode="auto">
              <a:xfrm>
                <a:off x="1781" y="2966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5" name="Rectangle 117"/>
              <p:cNvSpPr>
                <a:spLocks noChangeArrowheads="1"/>
              </p:cNvSpPr>
              <p:nvPr/>
            </p:nvSpPr>
            <p:spPr bwMode="auto">
              <a:xfrm>
                <a:off x="1511" y="3012"/>
                <a:ext cx="120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έννοιες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6" name="Rectangle 118"/>
              <p:cNvSpPr>
                <a:spLocks noChangeArrowheads="1"/>
              </p:cNvSpPr>
              <p:nvPr/>
            </p:nvSpPr>
            <p:spPr bwMode="auto">
              <a:xfrm>
                <a:off x="1612" y="3005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7" name="Rectangle 119"/>
              <p:cNvSpPr>
                <a:spLocks noChangeArrowheads="1"/>
              </p:cNvSpPr>
              <p:nvPr/>
            </p:nvSpPr>
            <p:spPr bwMode="auto">
              <a:xfrm>
                <a:off x="1449" y="3054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8" name="Rectangle 120"/>
              <p:cNvSpPr>
                <a:spLocks noChangeArrowheads="1"/>
              </p:cNvSpPr>
              <p:nvPr/>
            </p:nvSpPr>
            <p:spPr bwMode="auto">
              <a:xfrm>
                <a:off x="1468" y="3051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9" name="Rectangle 121"/>
              <p:cNvSpPr>
                <a:spLocks noChangeArrowheads="1"/>
              </p:cNvSpPr>
              <p:nvPr/>
            </p:nvSpPr>
            <p:spPr bwMode="auto">
              <a:xfrm>
                <a:off x="1511" y="3050"/>
                <a:ext cx="365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Περιλαμβάνονται κάποιες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0" name="Rectangle 122"/>
              <p:cNvSpPr>
                <a:spLocks noChangeArrowheads="1"/>
              </p:cNvSpPr>
              <p:nvPr/>
            </p:nvSpPr>
            <p:spPr bwMode="auto">
              <a:xfrm>
                <a:off x="1511" y="3088"/>
                <a:ext cx="262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συμπληρωματικές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1" name="Rectangle 123"/>
              <p:cNvSpPr>
                <a:spLocks noChangeArrowheads="1"/>
              </p:cNvSpPr>
              <p:nvPr/>
            </p:nvSpPr>
            <p:spPr bwMode="auto">
              <a:xfrm>
                <a:off x="1511" y="3126"/>
                <a:ext cx="190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πληροφορίες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2" name="Rectangle 124"/>
              <p:cNvSpPr>
                <a:spLocks noChangeArrowheads="1"/>
              </p:cNvSpPr>
              <p:nvPr/>
            </p:nvSpPr>
            <p:spPr bwMode="auto">
              <a:xfrm>
                <a:off x="1679" y="3119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3" name="Rectangle 125"/>
              <p:cNvSpPr>
                <a:spLocks noChangeArrowheads="1"/>
              </p:cNvSpPr>
              <p:nvPr/>
            </p:nvSpPr>
            <p:spPr bwMode="auto">
              <a:xfrm>
                <a:off x="1449" y="3171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4" name="Rectangle 126"/>
              <p:cNvSpPr>
                <a:spLocks noChangeArrowheads="1"/>
              </p:cNvSpPr>
              <p:nvPr/>
            </p:nvSpPr>
            <p:spPr bwMode="auto">
              <a:xfrm>
                <a:off x="1468" y="3168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5" name="Rectangle 127"/>
              <p:cNvSpPr>
                <a:spLocks noChangeArrowheads="1"/>
              </p:cNvSpPr>
              <p:nvPr/>
            </p:nvSpPr>
            <p:spPr bwMode="auto">
              <a:xfrm>
                <a:off x="1511" y="3167"/>
                <a:ext cx="342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Μεταφέρεται εν μέρει η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6" name="Rectangle 128"/>
              <p:cNvSpPr>
                <a:spLocks noChangeArrowheads="1"/>
              </p:cNvSpPr>
              <p:nvPr/>
            </p:nvSpPr>
            <p:spPr bwMode="auto">
              <a:xfrm>
                <a:off x="1511" y="3207"/>
                <a:ext cx="320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άποψη του συγγραφέα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7" name="Rectangle 129"/>
              <p:cNvSpPr>
                <a:spLocks noChangeArrowheads="1"/>
              </p:cNvSpPr>
              <p:nvPr/>
            </p:nvSpPr>
            <p:spPr bwMode="auto">
              <a:xfrm>
                <a:off x="1807" y="3200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8" name="Rectangle 130"/>
              <p:cNvSpPr>
                <a:spLocks noChangeArrowheads="1"/>
              </p:cNvSpPr>
              <p:nvPr/>
            </p:nvSpPr>
            <p:spPr bwMode="auto">
              <a:xfrm>
                <a:off x="1874" y="2939"/>
                <a:ext cx="57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9" name="Rectangle 131"/>
              <p:cNvSpPr>
                <a:spLocks noChangeArrowheads="1"/>
              </p:cNvSpPr>
              <p:nvPr/>
            </p:nvSpPr>
            <p:spPr bwMode="auto">
              <a:xfrm>
                <a:off x="1911" y="2935"/>
                <a:ext cx="695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Παρουσιάζεται το θέμα, αλλά όχι οι  κύριες έννοιες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0" name="Rectangle 132"/>
              <p:cNvSpPr>
                <a:spLocks noChangeArrowheads="1"/>
              </p:cNvSpPr>
              <p:nvPr/>
            </p:nvSpPr>
            <p:spPr bwMode="auto">
              <a:xfrm>
                <a:off x="2571" y="2935"/>
                <a:ext cx="24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1" name="Rectangle 133"/>
              <p:cNvSpPr>
                <a:spLocks noChangeArrowheads="1"/>
              </p:cNvSpPr>
              <p:nvPr/>
            </p:nvSpPr>
            <p:spPr bwMode="auto">
              <a:xfrm>
                <a:off x="1874" y="2978"/>
                <a:ext cx="57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2" name="Rectangle 134"/>
              <p:cNvSpPr>
                <a:spLocks noChangeArrowheads="1"/>
              </p:cNvSpPr>
              <p:nvPr/>
            </p:nvSpPr>
            <p:spPr bwMode="auto">
              <a:xfrm>
                <a:off x="1911" y="2974"/>
                <a:ext cx="75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Περιλαμβάνονται λίγες συμπληρωματικές πληροφορίες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3" name="Rectangle 135"/>
              <p:cNvSpPr>
                <a:spLocks noChangeArrowheads="1"/>
              </p:cNvSpPr>
              <p:nvPr/>
            </p:nvSpPr>
            <p:spPr bwMode="auto">
              <a:xfrm>
                <a:off x="1874" y="3017"/>
                <a:ext cx="57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4" name="Rectangle 136"/>
              <p:cNvSpPr>
                <a:spLocks noChangeArrowheads="1"/>
              </p:cNvSpPr>
              <p:nvPr/>
            </p:nvSpPr>
            <p:spPr bwMode="auto">
              <a:xfrm>
                <a:off x="1911" y="3013"/>
                <a:ext cx="368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Δε μεταφέρεται η άποψη τ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5" name="Rectangle 137"/>
              <p:cNvSpPr>
                <a:spLocks noChangeArrowheads="1"/>
              </p:cNvSpPr>
              <p:nvPr/>
            </p:nvSpPr>
            <p:spPr bwMode="auto">
              <a:xfrm>
                <a:off x="2253" y="3013"/>
                <a:ext cx="207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ου συγγραφέα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6" name="Rectangle 138"/>
              <p:cNvSpPr>
                <a:spLocks noChangeArrowheads="1"/>
              </p:cNvSpPr>
              <p:nvPr/>
            </p:nvSpPr>
            <p:spPr bwMode="auto">
              <a:xfrm>
                <a:off x="2439" y="3006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7" name="Rectangle 139"/>
              <p:cNvSpPr>
                <a:spLocks noChangeArrowheads="1"/>
              </p:cNvSpPr>
              <p:nvPr/>
            </p:nvSpPr>
            <p:spPr bwMode="auto">
              <a:xfrm>
                <a:off x="2730" y="2938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8" name="Rectangle 140"/>
              <p:cNvSpPr>
                <a:spLocks noChangeArrowheads="1"/>
              </p:cNvSpPr>
              <p:nvPr/>
            </p:nvSpPr>
            <p:spPr bwMode="auto">
              <a:xfrm>
                <a:off x="2749" y="2935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9" name="Rectangle 141"/>
              <p:cNvSpPr>
                <a:spLocks noChangeArrowheads="1"/>
              </p:cNvSpPr>
              <p:nvPr/>
            </p:nvSpPr>
            <p:spPr bwMode="auto">
              <a:xfrm>
                <a:off x="2761" y="2934"/>
                <a:ext cx="195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Αστοχία στην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0" name="Rectangle 142"/>
              <p:cNvSpPr>
                <a:spLocks noChangeArrowheads="1"/>
              </p:cNvSpPr>
              <p:nvPr/>
            </p:nvSpPr>
            <p:spPr bwMode="auto">
              <a:xfrm>
                <a:off x="2761" y="2973"/>
                <a:ext cx="241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παρουσίαση του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1" name="Rectangle 143"/>
              <p:cNvSpPr>
                <a:spLocks noChangeArrowheads="1"/>
              </p:cNvSpPr>
              <p:nvPr/>
            </p:nvSpPr>
            <p:spPr bwMode="auto">
              <a:xfrm>
                <a:off x="2761" y="3011"/>
                <a:ext cx="127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θέματος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2" name="Rectangle 144"/>
              <p:cNvSpPr>
                <a:spLocks noChangeArrowheads="1"/>
              </p:cNvSpPr>
              <p:nvPr/>
            </p:nvSpPr>
            <p:spPr bwMode="auto">
              <a:xfrm>
                <a:off x="2867" y="3004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3" name="Rectangle 145"/>
              <p:cNvSpPr>
                <a:spLocks noChangeArrowheads="1"/>
              </p:cNvSpPr>
              <p:nvPr/>
            </p:nvSpPr>
            <p:spPr bwMode="auto">
              <a:xfrm>
                <a:off x="2730" y="3055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4" name="Rectangle 146"/>
              <p:cNvSpPr>
                <a:spLocks noChangeArrowheads="1"/>
              </p:cNvSpPr>
              <p:nvPr/>
            </p:nvSpPr>
            <p:spPr bwMode="auto">
              <a:xfrm>
                <a:off x="2749" y="3052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5" name="Rectangle 147"/>
              <p:cNvSpPr>
                <a:spLocks noChangeArrowheads="1"/>
              </p:cNvSpPr>
              <p:nvPr/>
            </p:nvSpPr>
            <p:spPr bwMode="auto">
              <a:xfrm>
                <a:off x="2761" y="3051"/>
                <a:ext cx="257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Δε μεταφέρεται η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6" name="Rectangle 148"/>
              <p:cNvSpPr>
                <a:spLocks noChangeArrowheads="1"/>
              </p:cNvSpPr>
              <p:nvPr/>
            </p:nvSpPr>
            <p:spPr bwMode="auto">
              <a:xfrm>
                <a:off x="2761" y="3092"/>
                <a:ext cx="170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άποψη του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7" name="Rectangle 149"/>
              <p:cNvSpPr>
                <a:spLocks noChangeArrowheads="1"/>
              </p:cNvSpPr>
              <p:nvPr/>
            </p:nvSpPr>
            <p:spPr bwMode="auto">
              <a:xfrm>
                <a:off x="2761" y="3133"/>
                <a:ext cx="166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συγγραφέα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8" name="Rectangle 150"/>
              <p:cNvSpPr>
                <a:spLocks noChangeArrowheads="1"/>
              </p:cNvSpPr>
              <p:nvPr/>
            </p:nvSpPr>
            <p:spPr bwMode="auto">
              <a:xfrm>
                <a:off x="2907" y="3126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9" name="Rectangle 151"/>
              <p:cNvSpPr>
                <a:spLocks noChangeArrowheads="1"/>
              </p:cNvSpPr>
              <p:nvPr/>
            </p:nvSpPr>
            <p:spPr bwMode="auto">
              <a:xfrm>
                <a:off x="3264" y="3798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0" name="Rectangle 152"/>
              <p:cNvSpPr>
                <a:spLocks noChangeArrowheads="1"/>
              </p:cNvSpPr>
              <p:nvPr/>
            </p:nvSpPr>
            <p:spPr bwMode="auto">
              <a:xfrm>
                <a:off x="946" y="2926"/>
                <a:ext cx="2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21" name="Rectangle 153"/>
              <p:cNvSpPr>
                <a:spLocks noChangeArrowheads="1"/>
              </p:cNvSpPr>
              <p:nvPr/>
            </p:nvSpPr>
            <p:spPr bwMode="auto">
              <a:xfrm>
                <a:off x="948" y="2926"/>
                <a:ext cx="132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22" name="Rectangle 154"/>
              <p:cNvSpPr>
                <a:spLocks noChangeArrowheads="1"/>
              </p:cNvSpPr>
              <p:nvPr/>
            </p:nvSpPr>
            <p:spPr bwMode="auto">
              <a:xfrm>
                <a:off x="948" y="2927"/>
                <a:ext cx="132" cy="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23" name="Rectangle 155"/>
              <p:cNvSpPr>
                <a:spLocks noChangeArrowheads="1"/>
              </p:cNvSpPr>
              <p:nvPr/>
            </p:nvSpPr>
            <p:spPr bwMode="auto">
              <a:xfrm>
                <a:off x="1080" y="2926"/>
                <a:ext cx="2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24" name="Rectangle 156"/>
              <p:cNvSpPr>
                <a:spLocks noChangeArrowheads="1"/>
              </p:cNvSpPr>
              <p:nvPr/>
            </p:nvSpPr>
            <p:spPr bwMode="auto">
              <a:xfrm>
                <a:off x="1082" y="2926"/>
                <a:ext cx="175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25" name="Rectangle 157"/>
              <p:cNvSpPr>
                <a:spLocks noChangeArrowheads="1"/>
              </p:cNvSpPr>
              <p:nvPr/>
            </p:nvSpPr>
            <p:spPr bwMode="auto">
              <a:xfrm>
                <a:off x="1257" y="2926"/>
                <a:ext cx="2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26" name="Rectangle 158"/>
              <p:cNvSpPr>
                <a:spLocks noChangeArrowheads="1"/>
              </p:cNvSpPr>
              <p:nvPr/>
            </p:nvSpPr>
            <p:spPr bwMode="auto">
              <a:xfrm>
                <a:off x="1259" y="2926"/>
                <a:ext cx="177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27" name="Rectangle 159"/>
              <p:cNvSpPr>
                <a:spLocks noChangeArrowheads="1"/>
              </p:cNvSpPr>
              <p:nvPr/>
            </p:nvSpPr>
            <p:spPr bwMode="auto">
              <a:xfrm>
                <a:off x="1436" y="2926"/>
                <a:ext cx="2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28" name="Rectangle 160"/>
              <p:cNvSpPr>
                <a:spLocks noChangeArrowheads="1"/>
              </p:cNvSpPr>
              <p:nvPr/>
            </p:nvSpPr>
            <p:spPr bwMode="auto">
              <a:xfrm>
                <a:off x="1438" y="2926"/>
                <a:ext cx="356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29" name="Rectangle 161"/>
              <p:cNvSpPr>
                <a:spLocks noChangeArrowheads="1"/>
              </p:cNvSpPr>
              <p:nvPr/>
            </p:nvSpPr>
            <p:spPr bwMode="auto">
              <a:xfrm>
                <a:off x="1794" y="2926"/>
                <a:ext cx="2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30" name="Rectangle 162"/>
              <p:cNvSpPr>
                <a:spLocks noChangeArrowheads="1"/>
              </p:cNvSpPr>
              <p:nvPr/>
            </p:nvSpPr>
            <p:spPr bwMode="auto">
              <a:xfrm>
                <a:off x="1796" y="2926"/>
                <a:ext cx="65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31" name="Rectangle 163"/>
              <p:cNvSpPr>
                <a:spLocks noChangeArrowheads="1"/>
              </p:cNvSpPr>
              <p:nvPr/>
            </p:nvSpPr>
            <p:spPr bwMode="auto">
              <a:xfrm>
                <a:off x="1861" y="2926"/>
                <a:ext cx="2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32" name="Rectangle 164"/>
              <p:cNvSpPr>
                <a:spLocks noChangeArrowheads="1"/>
              </p:cNvSpPr>
              <p:nvPr/>
            </p:nvSpPr>
            <p:spPr bwMode="auto">
              <a:xfrm>
                <a:off x="1863" y="2926"/>
                <a:ext cx="443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33" name="Rectangle 165"/>
              <p:cNvSpPr>
                <a:spLocks noChangeArrowheads="1"/>
              </p:cNvSpPr>
              <p:nvPr/>
            </p:nvSpPr>
            <p:spPr bwMode="auto">
              <a:xfrm>
                <a:off x="2306" y="2926"/>
                <a:ext cx="2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34" name="Rectangle 166"/>
              <p:cNvSpPr>
                <a:spLocks noChangeArrowheads="1"/>
              </p:cNvSpPr>
              <p:nvPr/>
            </p:nvSpPr>
            <p:spPr bwMode="auto">
              <a:xfrm>
                <a:off x="2308" y="2926"/>
                <a:ext cx="402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35" name="Rectangle 167"/>
              <p:cNvSpPr>
                <a:spLocks noChangeArrowheads="1"/>
              </p:cNvSpPr>
              <p:nvPr/>
            </p:nvSpPr>
            <p:spPr bwMode="auto">
              <a:xfrm>
                <a:off x="2710" y="2926"/>
                <a:ext cx="1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36" name="Rectangle 168"/>
              <p:cNvSpPr>
                <a:spLocks noChangeArrowheads="1"/>
              </p:cNvSpPr>
              <p:nvPr/>
            </p:nvSpPr>
            <p:spPr bwMode="auto">
              <a:xfrm>
                <a:off x="2711" y="2926"/>
                <a:ext cx="377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37" name="Rectangle 169"/>
              <p:cNvSpPr>
                <a:spLocks noChangeArrowheads="1"/>
              </p:cNvSpPr>
              <p:nvPr/>
            </p:nvSpPr>
            <p:spPr bwMode="auto">
              <a:xfrm>
                <a:off x="3088" y="2926"/>
                <a:ext cx="2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38" name="Rectangle 170"/>
              <p:cNvSpPr>
                <a:spLocks noChangeArrowheads="1"/>
              </p:cNvSpPr>
              <p:nvPr/>
            </p:nvSpPr>
            <p:spPr bwMode="auto">
              <a:xfrm>
                <a:off x="3090" y="2926"/>
                <a:ext cx="216" cy="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39" name="Rectangle 171"/>
              <p:cNvSpPr>
                <a:spLocks noChangeArrowheads="1"/>
              </p:cNvSpPr>
              <p:nvPr/>
            </p:nvSpPr>
            <p:spPr bwMode="auto">
              <a:xfrm>
                <a:off x="3306" y="2926"/>
                <a:ext cx="1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40" name="Rectangle 172"/>
              <p:cNvSpPr>
                <a:spLocks noChangeArrowheads="1"/>
              </p:cNvSpPr>
              <p:nvPr/>
            </p:nvSpPr>
            <p:spPr bwMode="auto">
              <a:xfrm>
                <a:off x="946" y="2934"/>
                <a:ext cx="2" cy="35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41" name="Rectangle 173"/>
              <p:cNvSpPr>
                <a:spLocks noChangeArrowheads="1"/>
              </p:cNvSpPr>
              <p:nvPr/>
            </p:nvSpPr>
            <p:spPr bwMode="auto">
              <a:xfrm>
                <a:off x="1080" y="2934"/>
                <a:ext cx="2" cy="35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42" name="Rectangle 174"/>
              <p:cNvSpPr>
                <a:spLocks noChangeArrowheads="1"/>
              </p:cNvSpPr>
              <p:nvPr/>
            </p:nvSpPr>
            <p:spPr bwMode="auto">
              <a:xfrm>
                <a:off x="1436" y="2934"/>
                <a:ext cx="2" cy="35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43" name="Rectangle 175"/>
              <p:cNvSpPr>
                <a:spLocks noChangeArrowheads="1"/>
              </p:cNvSpPr>
              <p:nvPr/>
            </p:nvSpPr>
            <p:spPr bwMode="auto">
              <a:xfrm>
                <a:off x="1861" y="2934"/>
                <a:ext cx="2" cy="35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44" name="Rectangle 176"/>
              <p:cNvSpPr>
                <a:spLocks noChangeArrowheads="1"/>
              </p:cNvSpPr>
              <p:nvPr/>
            </p:nvSpPr>
            <p:spPr bwMode="auto">
              <a:xfrm>
                <a:off x="2710" y="2934"/>
                <a:ext cx="1" cy="35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45" name="Rectangle 177"/>
              <p:cNvSpPr>
                <a:spLocks noChangeArrowheads="1"/>
              </p:cNvSpPr>
              <p:nvPr/>
            </p:nvSpPr>
            <p:spPr bwMode="auto">
              <a:xfrm>
                <a:off x="3088" y="2934"/>
                <a:ext cx="2" cy="35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46" name="Rectangle 178"/>
              <p:cNvSpPr>
                <a:spLocks noChangeArrowheads="1"/>
              </p:cNvSpPr>
              <p:nvPr/>
            </p:nvSpPr>
            <p:spPr bwMode="auto">
              <a:xfrm>
                <a:off x="3306" y="2934"/>
                <a:ext cx="1" cy="35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47" name="Rectangle 179"/>
              <p:cNvSpPr>
                <a:spLocks noChangeArrowheads="1"/>
              </p:cNvSpPr>
              <p:nvPr/>
            </p:nvSpPr>
            <p:spPr bwMode="auto">
              <a:xfrm>
                <a:off x="948" y="3298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48" name="Rectangle 180"/>
              <p:cNvSpPr>
                <a:spLocks noChangeArrowheads="1"/>
              </p:cNvSpPr>
              <p:nvPr/>
            </p:nvSpPr>
            <p:spPr bwMode="auto">
              <a:xfrm>
                <a:off x="1082" y="3298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49" name="Rectangle 181"/>
              <p:cNvSpPr>
                <a:spLocks noChangeArrowheads="1"/>
              </p:cNvSpPr>
              <p:nvPr/>
            </p:nvSpPr>
            <p:spPr bwMode="auto">
              <a:xfrm>
                <a:off x="1259" y="3292"/>
                <a:ext cx="178" cy="400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50" name="Rectangle 182"/>
              <p:cNvSpPr>
                <a:spLocks noChangeArrowheads="1"/>
              </p:cNvSpPr>
              <p:nvPr/>
            </p:nvSpPr>
            <p:spPr bwMode="auto">
              <a:xfrm>
                <a:off x="1259" y="3299"/>
                <a:ext cx="164" cy="207"/>
              </a:xfrm>
              <a:prstGeom prst="rect">
                <a:avLst/>
              </a:prstGeom>
              <a:solidFill>
                <a:srgbClr val="E5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51" name="Rectangle 183"/>
              <p:cNvSpPr>
                <a:spLocks noChangeArrowheads="1"/>
              </p:cNvSpPr>
              <p:nvPr/>
            </p:nvSpPr>
            <p:spPr bwMode="auto">
              <a:xfrm>
                <a:off x="1368" y="3470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2" name="Rectangle 184"/>
              <p:cNvSpPr>
                <a:spLocks noChangeArrowheads="1"/>
              </p:cNvSpPr>
              <p:nvPr/>
            </p:nvSpPr>
            <p:spPr bwMode="auto">
              <a:xfrm>
                <a:off x="1456" y="3303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3" name="Rectangle 185"/>
              <p:cNvSpPr>
                <a:spLocks noChangeArrowheads="1"/>
              </p:cNvSpPr>
              <p:nvPr/>
            </p:nvSpPr>
            <p:spPr bwMode="auto">
              <a:xfrm>
                <a:off x="1475" y="3300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4" name="Rectangle 186"/>
              <p:cNvSpPr>
                <a:spLocks noChangeArrowheads="1"/>
              </p:cNvSpPr>
              <p:nvPr/>
            </p:nvSpPr>
            <p:spPr bwMode="auto">
              <a:xfrm>
                <a:off x="1486" y="3299"/>
                <a:ext cx="265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Χρησιμοποιούνται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5" name="Rectangle 187"/>
              <p:cNvSpPr>
                <a:spLocks noChangeArrowheads="1"/>
              </p:cNvSpPr>
              <p:nvPr/>
            </p:nvSpPr>
            <p:spPr bwMode="auto">
              <a:xfrm>
                <a:off x="1486" y="3337"/>
                <a:ext cx="279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κατάλληλα τεχνικές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6" name="Rectangle 188"/>
              <p:cNvSpPr>
                <a:spLocks noChangeArrowheads="1"/>
              </p:cNvSpPr>
              <p:nvPr/>
            </p:nvSpPr>
            <p:spPr bwMode="auto">
              <a:xfrm>
                <a:off x="1486" y="3375"/>
                <a:ext cx="23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πύκνωσης ή/και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7" name="Rectangle 189"/>
              <p:cNvSpPr>
                <a:spLocks noChangeArrowheads="1"/>
              </p:cNvSpPr>
              <p:nvPr/>
            </p:nvSpPr>
            <p:spPr bwMode="auto">
              <a:xfrm>
                <a:off x="1486" y="3413"/>
                <a:ext cx="279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παράφρασης για τη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8" name="Rectangle 190"/>
              <p:cNvSpPr>
                <a:spLocks noChangeArrowheads="1"/>
              </p:cNvSpPr>
              <p:nvPr/>
            </p:nvSpPr>
            <p:spPr bwMode="auto">
              <a:xfrm>
                <a:off x="1744" y="3406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9" name="Rectangle 191"/>
              <p:cNvSpPr>
                <a:spLocks noChangeArrowheads="1"/>
              </p:cNvSpPr>
              <p:nvPr/>
            </p:nvSpPr>
            <p:spPr bwMode="auto">
              <a:xfrm>
                <a:off x="1486" y="3451"/>
                <a:ext cx="159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συνοπτική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0" name="Rectangle 192"/>
              <p:cNvSpPr>
                <a:spLocks noChangeArrowheads="1"/>
              </p:cNvSpPr>
              <p:nvPr/>
            </p:nvSpPr>
            <p:spPr bwMode="auto">
              <a:xfrm>
                <a:off x="1626" y="3451"/>
                <a:ext cx="159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νοηματική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1" name="Rectangle 193"/>
              <p:cNvSpPr>
                <a:spLocks noChangeArrowheads="1"/>
              </p:cNvSpPr>
              <p:nvPr/>
            </p:nvSpPr>
            <p:spPr bwMode="auto">
              <a:xfrm>
                <a:off x="1486" y="3489"/>
                <a:ext cx="137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απόδοση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2" name="Rectangle 194"/>
              <p:cNvSpPr>
                <a:spLocks noChangeArrowheads="1"/>
              </p:cNvSpPr>
              <p:nvPr/>
            </p:nvSpPr>
            <p:spPr bwMode="auto">
              <a:xfrm>
                <a:off x="1604" y="3482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3" name="Rectangle 195"/>
              <p:cNvSpPr>
                <a:spLocks noChangeArrowheads="1"/>
              </p:cNvSpPr>
              <p:nvPr/>
            </p:nvSpPr>
            <p:spPr bwMode="auto">
              <a:xfrm>
                <a:off x="1456" y="3534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4" name="Rectangle 196"/>
              <p:cNvSpPr>
                <a:spLocks noChangeArrowheads="1"/>
              </p:cNvSpPr>
              <p:nvPr/>
            </p:nvSpPr>
            <p:spPr bwMode="auto">
              <a:xfrm>
                <a:off x="1475" y="3531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5" name="Rectangle 197"/>
              <p:cNvSpPr>
                <a:spLocks noChangeArrowheads="1"/>
              </p:cNvSpPr>
              <p:nvPr/>
            </p:nvSpPr>
            <p:spPr bwMode="auto">
              <a:xfrm>
                <a:off x="1486" y="3530"/>
                <a:ext cx="235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Οι πληροφορίες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6" name="Rectangle 198"/>
              <p:cNvSpPr>
                <a:spLocks noChangeArrowheads="1"/>
              </p:cNvSpPr>
              <p:nvPr/>
            </p:nvSpPr>
            <p:spPr bwMode="auto">
              <a:xfrm>
                <a:off x="1486" y="3570"/>
                <a:ext cx="235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παρουσιάζονται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7" name="Rectangle 199"/>
              <p:cNvSpPr>
                <a:spLocks noChangeArrowheads="1"/>
              </p:cNvSpPr>
              <p:nvPr/>
            </p:nvSpPr>
            <p:spPr bwMode="auto">
              <a:xfrm>
                <a:off x="1486" y="3611"/>
                <a:ext cx="262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λογικά, με συνοχή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8" name="Rectangle 200"/>
              <p:cNvSpPr>
                <a:spLocks noChangeArrowheads="1"/>
              </p:cNvSpPr>
              <p:nvPr/>
            </p:nvSpPr>
            <p:spPr bwMode="auto">
              <a:xfrm>
                <a:off x="1486" y="3652"/>
                <a:ext cx="253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και συνεκτικότητα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9" name="Rectangle 201"/>
              <p:cNvSpPr>
                <a:spLocks noChangeArrowheads="1"/>
              </p:cNvSpPr>
              <p:nvPr/>
            </p:nvSpPr>
            <p:spPr bwMode="auto">
              <a:xfrm>
                <a:off x="1719" y="3645"/>
                <a:ext cx="30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70" name="Rectangle 202"/>
              <p:cNvSpPr>
                <a:spLocks noChangeArrowheads="1"/>
              </p:cNvSpPr>
              <p:nvPr/>
            </p:nvSpPr>
            <p:spPr bwMode="auto">
              <a:xfrm>
                <a:off x="1830" y="3303"/>
                <a:ext cx="38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</a:rPr>
                  <a:t>o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71" name="Rectangle 203"/>
              <p:cNvSpPr>
                <a:spLocks noChangeArrowheads="1"/>
              </p:cNvSpPr>
              <p:nvPr/>
            </p:nvSpPr>
            <p:spPr bwMode="auto">
              <a:xfrm>
                <a:off x="1849" y="3300"/>
                <a:ext cx="23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72" name="Rectangle 204"/>
              <p:cNvSpPr>
                <a:spLocks noChangeArrowheads="1"/>
              </p:cNvSpPr>
              <p:nvPr/>
            </p:nvSpPr>
            <p:spPr bwMode="auto">
              <a:xfrm>
                <a:off x="1892" y="3299"/>
                <a:ext cx="392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Χρησιμοποιούνται ως επί το </a:t>
                </a:r>
                <a:endParaRPr kumimoji="0" lang="el-GR" alt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1" name="Rectangle 206"/>
            <p:cNvSpPr>
              <a:spLocks noChangeArrowheads="1"/>
            </p:cNvSpPr>
            <p:nvPr/>
          </p:nvSpPr>
          <p:spPr bwMode="auto">
            <a:xfrm>
              <a:off x="1892" y="3337"/>
              <a:ext cx="402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πλείστον κατάλληλα τεχνικές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207"/>
            <p:cNvSpPr>
              <a:spLocks noChangeArrowheads="1"/>
            </p:cNvSpPr>
            <p:nvPr/>
          </p:nvSpPr>
          <p:spPr bwMode="auto">
            <a:xfrm>
              <a:off x="1892" y="3375"/>
              <a:ext cx="412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πύκνωσης ή/και παράφρασης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208"/>
            <p:cNvSpPr>
              <a:spLocks noChangeArrowheads="1"/>
            </p:cNvSpPr>
            <p:nvPr/>
          </p:nvSpPr>
          <p:spPr bwMode="auto">
            <a:xfrm>
              <a:off x="2280" y="3368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209"/>
            <p:cNvSpPr>
              <a:spLocks noChangeArrowheads="1"/>
            </p:cNvSpPr>
            <p:nvPr/>
          </p:nvSpPr>
          <p:spPr bwMode="auto">
            <a:xfrm>
              <a:off x="1892" y="3414"/>
              <a:ext cx="385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για τη συνοπτική νοηματική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210"/>
            <p:cNvSpPr>
              <a:spLocks noChangeArrowheads="1"/>
            </p:cNvSpPr>
            <p:nvPr/>
          </p:nvSpPr>
          <p:spPr bwMode="auto">
            <a:xfrm>
              <a:off x="1892" y="3451"/>
              <a:ext cx="137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απόδοση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211"/>
            <p:cNvSpPr>
              <a:spLocks noChangeArrowheads="1"/>
            </p:cNvSpPr>
            <p:nvPr/>
          </p:nvSpPr>
          <p:spPr bwMode="auto">
            <a:xfrm>
              <a:off x="2009" y="3444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212"/>
            <p:cNvSpPr>
              <a:spLocks noChangeArrowheads="1"/>
            </p:cNvSpPr>
            <p:nvPr/>
          </p:nvSpPr>
          <p:spPr bwMode="auto">
            <a:xfrm>
              <a:off x="1830" y="3496"/>
              <a:ext cx="38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o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213"/>
            <p:cNvSpPr>
              <a:spLocks noChangeArrowheads="1"/>
            </p:cNvSpPr>
            <p:nvPr/>
          </p:nvSpPr>
          <p:spPr bwMode="auto">
            <a:xfrm>
              <a:off x="1849" y="3493"/>
              <a:ext cx="23" cy="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214"/>
            <p:cNvSpPr>
              <a:spLocks noChangeArrowheads="1"/>
            </p:cNvSpPr>
            <p:nvPr/>
          </p:nvSpPr>
          <p:spPr bwMode="auto">
            <a:xfrm>
              <a:off x="1892" y="3492"/>
              <a:ext cx="421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Οι περισσότερες πληροφορίες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215"/>
            <p:cNvSpPr>
              <a:spLocks noChangeArrowheads="1"/>
            </p:cNvSpPr>
            <p:nvPr/>
          </p:nvSpPr>
          <p:spPr bwMode="auto">
            <a:xfrm>
              <a:off x="1892" y="3532"/>
              <a:ext cx="377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παρουσιάζονται λογικά, με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216"/>
            <p:cNvSpPr>
              <a:spLocks noChangeArrowheads="1"/>
            </p:cNvSpPr>
            <p:nvPr/>
          </p:nvSpPr>
          <p:spPr bwMode="auto">
            <a:xfrm>
              <a:off x="1892" y="3573"/>
              <a:ext cx="34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σ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217"/>
            <p:cNvSpPr>
              <a:spLocks noChangeArrowheads="1"/>
            </p:cNvSpPr>
            <p:nvPr/>
          </p:nvSpPr>
          <p:spPr bwMode="auto">
            <a:xfrm>
              <a:off x="1909" y="3573"/>
              <a:ext cx="255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χετική συνοχή και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18"/>
            <p:cNvSpPr>
              <a:spLocks noChangeArrowheads="1"/>
            </p:cNvSpPr>
            <p:nvPr/>
          </p:nvSpPr>
          <p:spPr bwMode="auto">
            <a:xfrm>
              <a:off x="1892" y="3614"/>
              <a:ext cx="205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συνεκτικότητα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19"/>
            <p:cNvSpPr>
              <a:spLocks noChangeArrowheads="1"/>
            </p:cNvSpPr>
            <p:nvPr/>
          </p:nvSpPr>
          <p:spPr bwMode="auto">
            <a:xfrm>
              <a:off x="2077" y="3607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20"/>
            <p:cNvSpPr>
              <a:spLocks noChangeArrowheads="1"/>
            </p:cNvSpPr>
            <p:nvPr/>
          </p:nvSpPr>
          <p:spPr bwMode="auto">
            <a:xfrm>
              <a:off x="2342" y="3303"/>
              <a:ext cx="38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o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21"/>
            <p:cNvSpPr>
              <a:spLocks noChangeArrowheads="1"/>
            </p:cNvSpPr>
            <p:nvPr/>
          </p:nvSpPr>
          <p:spPr bwMode="auto">
            <a:xfrm>
              <a:off x="2361" y="3300"/>
              <a:ext cx="23" cy="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22"/>
            <p:cNvSpPr>
              <a:spLocks noChangeArrowheads="1"/>
            </p:cNvSpPr>
            <p:nvPr/>
          </p:nvSpPr>
          <p:spPr bwMode="auto">
            <a:xfrm>
              <a:off x="2405" y="3299"/>
              <a:ext cx="632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Δε χρησιμοποιούνται τεχνικές πύκνωσης ή/και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23"/>
            <p:cNvSpPr>
              <a:spLocks noChangeArrowheads="1"/>
            </p:cNvSpPr>
            <p:nvPr/>
          </p:nvSpPr>
          <p:spPr bwMode="auto">
            <a:xfrm>
              <a:off x="2405" y="3337"/>
              <a:ext cx="709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παράφρασης (πλήρης ή μεγάλης έκτασης αντιγραφή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24"/>
            <p:cNvSpPr>
              <a:spLocks noChangeArrowheads="1"/>
            </p:cNvSpPr>
            <p:nvPr/>
          </p:nvSpPr>
          <p:spPr bwMode="auto">
            <a:xfrm>
              <a:off x="2405" y="3375"/>
              <a:ext cx="616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από το κείμενο) και το νόημα δεν αποδίδεται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25"/>
            <p:cNvSpPr>
              <a:spLocks noChangeArrowheads="1"/>
            </p:cNvSpPr>
            <p:nvPr/>
          </p:nvSpPr>
          <p:spPr bwMode="auto">
            <a:xfrm>
              <a:off x="2405" y="3413"/>
              <a:ext cx="173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(συνοπτικά)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26"/>
            <p:cNvSpPr>
              <a:spLocks noChangeArrowheads="1"/>
            </p:cNvSpPr>
            <p:nvPr/>
          </p:nvSpPr>
          <p:spPr bwMode="auto">
            <a:xfrm>
              <a:off x="2557" y="3406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27"/>
            <p:cNvSpPr>
              <a:spLocks noChangeArrowheads="1"/>
            </p:cNvSpPr>
            <p:nvPr/>
          </p:nvSpPr>
          <p:spPr bwMode="auto">
            <a:xfrm>
              <a:off x="2342" y="3458"/>
              <a:ext cx="38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o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228"/>
            <p:cNvSpPr>
              <a:spLocks noChangeArrowheads="1"/>
            </p:cNvSpPr>
            <p:nvPr/>
          </p:nvSpPr>
          <p:spPr bwMode="auto">
            <a:xfrm>
              <a:off x="2361" y="3455"/>
              <a:ext cx="23" cy="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229"/>
            <p:cNvSpPr>
              <a:spLocks noChangeArrowheads="1"/>
            </p:cNvSpPr>
            <p:nvPr/>
          </p:nvSpPr>
          <p:spPr bwMode="auto">
            <a:xfrm>
              <a:off x="2405" y="3454"/>
              <a:ext cx="685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Οι πληροφορίες παρουσιάζονται χωρίς συνοχή και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230"/>
            <p:cNvSpPr>
              <a:spLocks noChangeArrowheads="1"/>
            </p:cNvSpPr>
            <p:nvPr/>
          </p:nvSpPr>
          <p:spPr bwMode="auto">
            <a:xfrm>
              <a:off x="2405" y="3494"/>
              <a:ext cx="205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συνεκτικότητα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231"/>
            <p:cNvSpPr>
              <a:spLocks noChangeArrowheads="1"/>
            </p:cNvSpPr>
            <p:nvPr/>
          </p:nvSpPr>
          <p:spPr bwMode="auto">
            <a:xfrm>
              <a:off x="2590" y="3487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232"/>
            <p:cNvSpPr>
              <a:spLocks noChangeArrowheads="1"/>
            </p:cNvSpPr>
            <p:nvPr/>
          </p:nvSpPr>
          <p:spPr bwMode="auto">
            <a:xfrm>
              <a:off x="946" y="3290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8" name="Rectangle 233"/>
            <p:cNvSpPr>
              <a:spLocks noChangeArrowheads="1"/>
            </p:cNvSpPr>
            <p:nvPr/>
          </p:nvSpPr>
          <p:spPr bwMode="auto">
            <a:xfrm>
              <a:off x="948" y="3290"/>
              <a:ext cx="132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9" name="Rectangle 234"/>
            <p:cNvSpPr>
              <a:spLocks noChangeArrowheads="1"/>
            </p:cNvSpPr>
            <p:nvPr/>
          </p:nvSpPr>
          <p:spPr bwMode="auto">
            <a:xfrm>
              <a:off x="1080" y="3290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0" name="Rectangle 235"/>
            <p:cNvSpPr>
              <a:spLocks noChangeArrowheads="1"/>
            </p:cNvSpPr>
            <p:nvPr/>
          </p:nvSpPr>
          <p:spPr bwMode="auto">
            <a:xfrm>
              <a:off x="1082" y="3290"/>
              <a:ext cx="175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1" name="Rectangle 236"/>
            <p:cNvSpPr>
              <a:spLocks noChangeArrowheads="1"/>
            </p:cNvSpPr>
            <p:nvPr/>
          </p:nvSpPr>
          <p:spPr bwMode="auto">
            <a:xfrm>
              <a:off x="1257" y="3292"/>
              <a:ext cx="2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2" name="Rectangle 237"/>
            <p:cNvSpPr>
              <a:spLocks noChangeArrowheads="1"/>
            </p:cNvSpPr>
            <p:nvPr/>
          </p:nvSpPr>
          <p:spPr bwMode="auto">
            <a:xfrm>
              <a:off x="1257" y="3290"/>
              <a:ext cx="2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3" name="Rectangle 238"/>
            <p:cNvSpPr>
              <a:spLocks noChangeArrowheads="1"/>
            </p:cNvSpPr>
            <p:nvPr/>
          </p:nvSpPr>
          <p:spPr bwMode="auto">
            <a:xfrm>
              <a:off x="1259" y="3290"/>
              <a:ext cx="177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4" name="Rectangle 239"/>
            <p:cNvSpPr>
              <a:spLocks noChangeArrowheads="1"/>
            </p:cNvSpPr>
            <p:nvPr/>
          </p:nvSpPr>
          <p:spPr bwMode="auto">
            <a:xfrm>
              <a:off x="1259" y="3292"/>
              <a:ext cx="177" cy="7"/>
            </a:xfrm>
            <a:prstGeom prst="rect">
              <a:avLst/>
            </a:prstGeom>
            <a:solidFill>
              <a:srgbClr val="E5B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5" name="Rectangle 240"/>
            <p:cNvSpPr>
              <a:spLocks noChangeArrowheads="1"/>
            </p:cNvSpPr>
            <p:nvPr/>
          </p:nvSpPr>
          <p:spPr bwMode="auto">
            <a:xfrm>
              <a:off x="1436" y="3290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6" name="Rectangle 241"/>
            <p:cNvSpPr>
              <a:spLocks noChangeArrowheads="1"/>
            </p:cNvSpPr>
            <p:nvPr/>
          </p:nvSpPr>
          <p:spPr bwMode="auto">
            <a:xfrm>
              <a:off x="1438" y="3290"/>
              <a:ext cx="356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7" name="Rectangle 242"/>
            <p:cNvSpPr>
              <a:spLocks noChangeArrowheads="1"/>
            </p:cNvSpPr>
            <p:nvPr/>
          </p:nvSpPr>
          <p:spPr bwMode="auto">
            <a:xfrm>
              <a:off x="1794" y="3292"/>
              <a:ext cx="2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8" name="Rectangle 243"/>
            <p:cNvSpPr>
              <a:spLocks noChangeArrowheads="1"/>
            </p:cNvSpPr>
            <p:nvPr/>
          </p:nvSpPr>
          <p:spPr bwMode="auto">
            <a:xfrm>
              <a:off x="1794" y="3290"/>
              <a:ext cx="2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9" name="Rectangle 244"/>
            <p:cNvSpPr>
              <a:spLocks noChangeArrowheads="1"/>
            </p:cNvSpPr>
            <p:nvPr/>
          </p:nvSpPr>
          <p:spPr bwMode="auto">
            <a:xfrm>
              <a:off x="1796" y="3290"/>
              <a:ext cx="65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0" name="Rectangle 245"/>
            <p:cNvSpPr>
              <a:spLocks noChangeArrowheads="1"/>
            </p:cNvSpPr>
            <p:nvPr/>
          </p:nvSpPr>
          <p:spPr bwMode="auto">
            <a:xfrm>
              <a:off x="1861" y="3290"/>
              <a:ext cx="2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1" name="Rectangle 246"/>
            <p:cNvSpPr>
              <a:spLocks noChangeArrowheads="1"/>
            </p:cNvSpPr>
            <p:nvPr/>
          </p:nvSpPr>
          <p:spPr bwMode="auto">
            <a:xfrm>
              <a:off x="1863" y="3290"/>
              <a:ext cx="443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2" name="Rectangle 247"/>
            <p:cNvSpPr>
              <a:spLocks noChangeArrowheads="1"/>
            </p:cNvSpPr>
            <p:nvPr/>
          </p:nvSpPr>
          <p:spPr bwMode="auto">
            <a:xfrm>
              <a:off x="2306" y="3292"/>
              <a:ext cx="2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3" name="Rectangle 248"/>
            <p:cNvSpPr>
              <a:spLocks noChangeArrowheads="1"/>
            </p:cNvSpPr>
            <p:nvPr/>
          </p:nvSpPr>
          <p:spPr bwMode="auto">
            <a:xfrm>
              <a:off x="2306" y="3290"/>
              <a:ext cx="2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4" name="Rectangle 249"/>
            <p:cNvSpPr>
              <a:spLocks noChangeArrowheads="1"/>
            </p:cNvSpPr>
            <p:nvPr/>
          </p:nvSpPr>
          <p:spPr bwMode="auto">
            <a:xfrm>
              <a:off x="2308" y="3290"/>
              <a:ext cx="402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5" name="Rectangle 250"/>
            <p:cNvSpPr>
              <a:spLocks noChangeArrowheads="1"/>
            </p:cNvSpPr>
            <p:nvPr/>
          </p:nvSpPr>
          <p:spPr bwMode="auto">
            <a:xfrm>
              <a:off x="2710" y="3290"/>
              <a:ext cx="1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6" name="Rectangle 251"/>
            <p:cNvSpPr>
              <a:spLocks noChangeArrowheads="1"/>
            </p:cNvSpPr>
            <p:nvPr/>
          </p:nvSpPr>
          <p:spPr bwMode="auto">
            <a:xfrm>
              <a:off x="2711" y="3290"/>
              <a:ext cx="377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7" name="Rectangle 252"/>
            <p:cNvSpPr>
              <a:spLocks noChangeArrowheads="1"/>
            </p:cNvSpPr>
            <p:nvPr/>
          </p:nvSpPr>
          <p:spPr bwMode="auto">
            <a:xfrm>
              <a:off x="3088" y="3290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8" name="Rectangle 253"/>
            <p:cNvSpPr>
              <a:spLocks noChangeArrowheads="1"/>
            </p:cNvSpPr>
            <p:nvPr/>
          </p:nvSpPr>
          <p:spPr bwMode="auto">
            <a:xfrm>
              <a:off x="3306" y="3290"/>
              <a:ext cx="1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9" name="Rectangle 254"/>
            <p:cNvSpPr>
              <a:spLocks noChangeArrowheads="1"/>
            </p:cNvSpPr>
            <p:nvPr/>
          </p:nvSpPr>
          <p:spPr bwMode="auto">
            <a:xfrm>
              <a:off x="946" y="3299"/>
              <a:ext cx="2" cy="39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60" name="Rectangle 255"/>
            <p:cNvSpPr>
              <a:spLocks noChangeArrowheads="1"/>
            </p:cNvSpPr>
            <p:nvPr/>
          </p:nvSpPr>
          <p:spPr bwMode="auto">
            <a:xfrm>
              <a:off x="1080" y="3299"/>
              <a:ext cx="2" cy="39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61" name="Rectangle 256"/>
            <p:cNvSpPr>
              <a:spLocks noChangeArrowheads="1"/>
            </p:cNvSpPr>
            <p:nvPr/>
          </p:nvSpPr>
          <p:spPr bwMode="auto">
            <a:xfrm>
              <a:off x="1257" y="3299"/>
              <a:ext cx="2" cy="39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62" name="Rectangle 257"/>
            <p:cNvSpPr>
              <a:spLocks noChangeArrowheads="1"/>
            </p:cNvSpPr>
            <p:nvPr/>
          </p:nvSpPr>
          <p:spPr bwMode="auto">
            <a:xfrm>
              <a:off x="1436" y="3299"/>
              <a:ext cx="2" cy="39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63" name="Rectangle 258"/>
            <p:cNvSpPr>
              <a:spLocks noChangeArrowheads="1"/>
            </p:cNvSpPr>
            <p:nvPr/>
          </p:nvSpPr>
          <p:spPr bwMode="auto">
            <a:xfrm>
              <a:off x="1794" y="3299"/>
              <a:ext cx="2" cy="39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64" name="Rectangle 259"/>
            <p:cNvSpPr>
              <a:spLocks noChangeArrowheads="1"/>
            </p:cNvSpPr>
            <p:nvPr/>
          </p:nvSpPr>
          <p:spPr bwMode="auto">
            <a:xfrm>
              <a:off x="2306" y="3299"/>
              <a:ext cx="2" cy="39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65" name="Rectangle 260"/>
            <p:cNvSpPr>
              <a:spLocks noChangeArrowheads="1"/>
            </p:cNvSpPr>
            <p:nvPr/>
          </p:nvSpPr>
          <p:spPr bwMode="auto">
            <a:xfrm>
              <a:off x="3088" y="3299"/>
              <a:ext cx="2" cy="39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66" name="Rectangle 261"/>
            <p:cNvSpPr>
              <a:spLocks noChangeArrowheads="1"/>
            </p:cNvSpPr>
            <p:nvPr/>
          </p:nvSpPr>
          <p:spPr bwMode="auto">
            <a:xfrm>
              <a:off x="3306" y="3299"/>
              <a:ext cx="1" cy="39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67" name="Rectangle 262"/>
            <p:cNvSpPr>
              <a:spLocks noChangeArrowheads="1"/>
            </p:cNvSpPr>
            <p:nvPr/>
          </p:nvSpPr>
          <p:spPr bwMode="auto">
            <a:xfrm>
              <a:off x="948" y="3700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263"/>
            <p:cNvSpPr>
              <a:spLocks noChangeArrowheads="1"/>
            </p:cNvSpPr>
            <p:nvPr/>
          </p:nvSpPr>
          <p:spPr bwMode="auto">
            <a:xfrm>
              <a:off x="1082" y="3700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264"/>
            <p:cNvSpPr>
              <a:spLocks noChangeArrowheads="1"/>
            </p:cNvSpPr>
            <p:nvPr/>
          </p:nvSpPr>
          <p:spPr bwMode="auto">
            <a:xfrm>
              <a:off x="1259" y="3700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265"/>
            <p:cNvSpPr>
              <a:spLocks noChangeArrowheads="1"/>
            </p:cNvSpPr>
            <p:nvPr/>
          </p:nvSpPr>
          <p:spPr bwMode="auto">
            <a:xfrm>
              <a:off x="1438" y="3700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266"/>
            <p:cNvSpPr>
              <a:spLocks noChangeArrowheads="1"/>
            </p:cNvSpPr>
            <p:nvPr/>
          </p:nvSpPr>
          <p:spPr bwMode="auto">
            <a:xfrm>
              <a:off x="1796" y="3694"/>
              <a:ext cx="66" cy="429"/>
            </a:xfrm>
            <a:prstGeom prst="rect">
              <a:avLst/>
            </a:prstGeom>
            <a:solidFill>
              <a:srgbClr val="E5B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72" name="Rectangle 267"/>
            <p:cNvSpPr>
              <a:spLocks noChangeArrowheads="1"/>
            </p:cNvSpPr>
            <p:nvPr/>
          </p:nvSpPr>
          <p:spPr bwMode="auto">
            <a:xfrm>
              <a:off x="1796" y="3701"/>
              <a:ext cx="52" cy="169"/>
            </a:xfrm>
            <a:prstGeom prst="rect">
              <a:avLst/>
            </a:prstGeom>
            <a:solidFill>
              <a:srgbClr val="E5B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73" name="Rectangle 268"/>
            <p:cNvSpPr>
              <a:spLocks noChangeArrowheads="1"/>
            </p:cNvSpPr>
            <p:nvPr/>
          </p:nvSpPr>
          <p:spPr bwMode="auto">
            <a:xfrm>
              <a:off x="1848" y="3834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269"/>
            <p:cNvSpPr>
              <a:spLocks noChangeArrowheads="1"/>
            </p:cNvSpPr>
            <p:nvPr/>
          </p:nvSpPr>
          <p:spPr bwMode="auto">
            <a:xfrm>
              <a:off x="1863" y="3705"/>
              <a:ext cx="38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o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270"/>
            <p:cNvSpPr>
              <a:spLocks noChangeArrowheads="1"/>
            </p:cNvSpPr>
            <p:nvPr/>
          </p:nvSpPr>
          <p:spPr bwMode="auto">
            <a:xfrm>
              <a:off x="1881" y="3702"/>
              <a:ext cx="23" cy="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271"/>
            <p:cNvSpPr>
              <a:spLocks noChangeArrowheads="1"/>
            </p:cNvSpPr>
            <p:nvPr/>
          </p:nvSpPr>
          <p:spPr bwMode="auto">
            <a:xfrm>
              <a:off x="1925" y="3701"/>
              <a:ext cx="255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Κατάλληλη χρήση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272"/>
            <p:cNvSpPr>
              <a:spLocks noChangeArrowheads="1"/>
            </p:cNvSpPr>
            <p:nvPr/>
          </p:nvSpPr>
          <p:spPr bwMode="auto">
            <a:xfrm>
              <a:off x="1925" y="3739"/>
              <a:ext cx="330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γλωσσικών συμβάσεων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273"/>
            <p:cNvSpPr>
              <a:spLocks noChangeArrowheads="1"/>
            </p:cNvSpPr>
            <p:nvPr/>
          </p:nvSpPr>
          <p:spPr bwMode="auto">
            <a:xfrm>
              <a:off x="1925" y="3778"/>
              <a:ext cx="380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(γραμματικοσυντακτικά και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274"/>
            <p:cNvSpPr>
              <a:spLocks noChangeArrowheads="1"/>
            </p:cNvSpPr>
            <p:nvPr/>
          </p:nvSpPr>
          <p:spPr bwMode="auto">
            <a:xfrm>
              <a:off x="1925" y="3815"/>
              <a:ext cx="344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σημασιολογικά στοιχεία)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275"/>
            <p:cNvSpPr>
              <a:spLocks noChangeArrowheads="1"/>
            </p:cNvSpPr>
            <p:nvPr/>
          </p:nvSpPr>
          <p:spPr bwMode="auto">
            <a:xfrm>
              <a:off x="2242" y="3808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276"/>
            <p:cNvSpPr>
              <a:spLocks noChangeArrowheads="1"/>
            </p:cNvSpPr>
            <p:nvPr/>
          </p:nvSpPr>
          <p:spPr bwMode="auto">
            <a:xfrm>
              <a:off x="1863" y="3860"/>
              <a:ext cx="38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o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277"/>
            <p:cNvSpPr>
              <a:spLocks noChangeArrowheads="1"/>
            </p:cNvSpPr>
            <p:nvPr/>
          </p:nvSpPr>
          <p:spPr bwMode="auto">
            <a:xfrm>
              <a:off x="1881" y="3857"/>
              <a:ext cx="23" cy="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278"/>
            <p:cNvSpPr>
              <a:spLocks noChangeArrowheads="1"/>
            </p:cNvSpPr>
            <p:nvPr/>
          </p:nvSpPr>
          <p:spPr bwMode="auto">
            <a:xfrm>
              <a:off x="1925" y="3856"/>
              <a:ext cx="370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Μηδενική επίπτωση τυχόν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279"/>
            <p:cNvSpPr>
              <a:spLocks noChangeArrowheads="1"/>
            </p:cNvSpPr>
            <p:nvPr/>
          </p:nvSpPr>
          <p:spPr bwMode="auto">
            <a:xfrm>
              <a:off x="1925" y="3897"/>
              <a:ext cx="339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λαθών στην κατανόηση/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Rectangle 280"/>
            <p:cNvSpPr>
              <a:spLocks noChangeArrowheads="1"/>
            </p:cNvSpPr>
            <p:nvPr/>
          </p:nvSpPr>
          <p:spPr bwMode="auto">
            <a:xfrm>
              <a:off x="1925" y="3937"/>
              <a:ext cx="291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επικοινωνιακό στόχο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Rectangle 281"/>
            <p:cNvSpPr>
              <a:spLocks noChangeArrowheads="1"/>
            </p:cNvSpPr>
            <p:nvPr/>
          </p:nvSpPr>
          <p:spPr bwMode="auto">
            <a:xfrm>
              <a:off x="2191" y="3930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Rectangle 282"/>
            <p:cNvSpPr>
              <a:spLocks noChangeArrowheads="1"/>
            </p:cNvSpPr>
            <p:nvPr/>
          </p:nvSpPr>
          <p:spPr bwMode="auto">
            <a:xfrm>
              <a:off x="2327" y="3705"/>
              <a:ext cx="38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o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283"/>
            <p:cNvSpPr>
              <a:spLocks noChangeArrowheads="1"/>
            </p:cNvSpPr>
            <p:nvPr/>
          </p:nvSpPr>
          <p:spPr bwMode="auto">
            <a:xfrm>
              <a:off x="2345" y="3702"/>
              <a:ext cx="23" cy="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284"/>
            <p:cNvSpPr>
              <a:spLocks noChangeArrowheads="1"/>
            </p:cNvSpPr>
            <p:nvPr/>
          </p:nvSpPr>
          <p:spPr bwMode="auto">
            <a:xfrm>
              <a:off x="2357" y="3701"/>
              <a:ext cx="224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Επαρκής χρήση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285"/>
            <p:cNvSpPr>
              <a:spLocks noChangeArrowheads="1"/>
            </p:cNvSpPr>
            <p:nvPr/>
          </p:nvSpPr>
          <p:spPr bwMode="auto">
            <a:xfrm>
              <a:off x="2357" y="3739"/>
              <a:ext cx="330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γλωσσικών συμβάσεων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286"/>
            <p:cNvSpPr>
              <a:spLocks noChangeArrowheads="1"/>
            </p:cNvSpPr>
            <p:nvPr/>
          </p:nvSpPr>
          <p:spPr bwMode="auto">
            <a:xfrm>
              <a:off x="2357" y="3777"/>
              <a:ext cx="332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(γραμματικοσυντακτικά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Rectangle 287"/>
            <p:cNvSpPr>
              <a:spLocks noChangeArrowheads="1"/>
            </p:cNvSpPr>
            <p:nvPr/>
          </p:nvSpPr>
          <p:spPr bwMode="auto">
            <a:xfrm>
              <a:off x="2357" y="3815"/>
              <a:ext cx="272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και σημασιολογικά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Rectangle 288"/>
            <p:cNvSpPr>
              <a:spLocks noChangeArrowheads="1"/>
            </p:cNvSpPr>
            <p:nvPr/>
          </p:nvSpPr>
          <p:spPr bwMode="auto">
            <a:xfrm>
              <a:off x="2357" y="3853"/>
              <a:ext cx="137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στοιχεία)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Rectangle 289"/>
            <p:cNvSpPr>
              <a:spLocks noChangeArrowheads="1"/>
            </p:cNvSpPr>
            <p:nvPr/>
          </p:nvSpPr>
          <p:spPr bwMode="auto">
            <a:xfrm>
              <a:off x="2473" y="3846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Rectangle 290"/>
            <p:cNvSpPr>
              <a:spLocks noChangeArrowheads="1"/>
            </p:cNvSpPr>
            <p:nvPr/>
          </p:nvSpPr>
          <p:spPr bwMode="auto">
            <a:xfrm>
              <a:off x="2327" y="3897"/>
              <a:ext cx="38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o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6" name="Rectangle 291"/>
            <p:cNvSpPr>
              <a:spLocks noChangeArrowheads="1"/>
            </p:cNvSpPr>
            <p:nvPr/>
          </p:nvSpPr>
          <p:spPr bwMode="auto">
            <a:xfrm>
              <a:off x="2345" y="3894"/>
              <a:ext cx="23" cy="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7" name="Rectangle 292"/>
            <p:cNvSpPr>
              <a:spLocks noChangeArrowheads="1"/>
            </p:cNvSpPr>
            <p:nvPr/>
          </p:nvSpPr>
          <p:spPr bwMode="auto">
            <a:xfrm>
              <a:off x="2357" y="3893"/>
              <a:ext cx="166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Μικρή επίπ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293"/>
            <p:cNvSpPr>
              <a:spLocks noChangeArrowheads="1"/>
            </p:cNvSpPr>
            <p:nvPr/>
          </p:nvSpPr>
          <p:spPr bwMode="auto">
            <a:xfrm>
              <a:off x="2502" y="3893"/>
              <a:ext cx="173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τωση τυχόν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294"/>
            <p:cNvSpPr>
              <a:spLocks noChangeArrowheads="1"/>
            </p:cNvSpPr>
            <p:nvPr/>
          </p:nvSpPr>
          <p:spPr bwMode="auto">
            <a:xfrm>
              <a:off x="2357" y="3934"/>
              <a:ext cx="339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λαθών στην κατανόηση/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Rectangle 295"/>
            <p:cNvSpPr>
              <a:spLocks noChangeArrowheads="1"/>
            </p:cNvSpPr>
            <p:nvPr/>
          </p:nvSpPr>
          <p:spPr bwMode="auto">
            <a:xfrm>
              <a:off x="2357" y="3975"/>
              <a:ext cx="291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επικοινωνιακό στόχο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Rectangle 296"/>
            <p:cNvSpPr>
              <a:spLocks noChangeArrowheads="1"/>
            </p:cNvSpPr>
            <p:nvPr/>
          </p:nvSpPr>
          <p:spPr bwMode="auto">
            <a:xfrm>
              <a:off x="2624" y="3968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Rectangle 297"/>
            <p:cNvSpPr>
              <a:spLocks noChangeArrowheads="1"/>
            </p:cNvSpPr>
            <p:nvPr/>
          </p:nvSpPr>
          <p:spPr bwMode="auto">
            <a:xfrm>
              <a:off x="2730" y="3705"/>
              <a:ext cx="38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o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" name="Rectangle 298"/>
            <p:cNvSpPr>
              <a:spLocks noChangeArrowheads="1"/>
            </p:cNvSpPr>
            <p:nvPr/>
          </p:nvSpPr>
          <p:spPr bwMode="auto">
            <a:xfrm>
              <a:off x="2749" y="3702"/>
              <a:ext cx="23" cy="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Rectangle 299"/>
            <p:cNvSpPr>
              <a:spLocks noChangeArrowheads="1"/>
            </p:cNvSpPr>
            <p:nvPr/>
          </p:nvSpPr>
          <p:spPr bwMode="auto">
            <a:xfrm>
              <a:off x="2761" y="3701"/>
              <a:ext cx="255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Ανεπαρκής χρήση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Rectangle 300"/>
            <p:cNvSpPr>
              <a:spLocks noChangeArrowheads="1"/>
            </p:cNvSpPr>
            <p:nvPr/>
          </p:nvSpPr>
          <p:spPr bwMode="auto">
            <a:xfrm>
              <a:off x="2761" y="3739"/>
              <a:ext cx="330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γλωσσικών συμβάσεων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" name="Rectangle 301"/>
            <p:cNvSpPr>
              <a:spLocks noChangeArrowheads="1"/>
            </p:cNvSpPr>
            <p:nvPr/>
          </p:nvSpPr>
          <p:spPr bwMode="auto">
            <a:xfrm>
              <a:off x="2761" y="3777"/>
              <a:ext cx="332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(γραμματικοσυντακτικά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" name="Rectangle 302"/>
            <p:cNvSpPr>
              <a:spLocks noChangeArrowheads="1"/>
            </p:cNvSpPr>
            <p:nvPr/>
          </p:nvSpPr>
          <p:spPr bwMode="auto">
            <a:xfrm>
              <a:off x="2761" y="3815"/>
              <a:ext cx="272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και σημασιολογικά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" name="Rectangle 303"/>
            <p:cNvSpPr>
              <a:spLocks noChangeArrowheads="1"/>
            </p:cNvSpPr>
            <p:nvPr/>
          </p:nvSpPr>
          <p:spPr bwMode="auto">
            <a:xfrm>
              <a:off x="2761" y="3853"/>
              <a:ext cx="137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στοιχεία)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Rectangle 304"/>
            <p:cNvSpPr>
              <a:spLocks noChangeArrowheads="1"/>
            </p:cNvSpPr>
            <p:nvPr/>
          </p:nvSpPr>
          <p:spPr bwMode="auto">
            <a:xfrm>
              <a:off x="2877" y="3846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0" name="Rectangle 305"/>
            <p:cNvSpPr>
              <a:spLocks noChangeArrowheads="1"/>
            </p:cNvSpPr>
            <p:nvPr/>
          </p:nvSpPr>
          <p:spPr bwMode="auto">
            <a:xfrm>
              <a:off x="2730" y="3897"/>
              <a:ext cx="38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o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1" name="Rectangle 306"/>
            <p:cNvSpPr>
              <a:spLocks noChangeArrowheads="1"/>
            </p:cNvSpPr>
            <p:nvPr/>
          </p:nvSpPr>
          <p:spPr bwMode="auto">
            <a:xfrm>
              <a:off x="2749" y="3894"/>
              <a:ext cx="23" cy="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" name="Rectangle 307"/>
            <p:cNvSpPr>
              <a:spLocks noChangeArrowheads="1"/>
            </p:cNvSpPr>
            <p:nvPr/>
          </p:nvSpPr>
          <p:spPr bwMode="auto">
            <a:xfrm>
              <a:off x="2761" y="3893"/>
              <a:ext cx="324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Τα λάθη δυσχεραίνουν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" name="Rectangle 308"/>
            <p:cNvSpPr>
              <a:spLocks noChangeArrowheads="1"/>
            </p:cNvSpPr>
            <p:nvPr/>
          </p:nvSpPr>
          <p:spPr bwMode="auto">
            <a:xfrm>
              <a:off x="2761" y="3934"/>
              <a:ext cx="230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την κατανόηση/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Rectangle 309"/>
            <p:cNvSpPr>
              <a:spLocks noChangeArrowheads="1"/>
            </p:cNvSpPr>
            <p:nvPr/>
          </p:nvSpPr>
          <p:spPr bwMode="auto">
            <a:xfrm>
              <a:off x="2761" y="3975"/>
              <a:ext cx="291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επικοινωνιακό στόχο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" name="Rectangle 310"/>
            <p:cNvSpPr>
              <a:spLocks noChangeArrowheads="1"/>
            </p:cNvSpPr>
            <p:nvPr/>
          </p:nvSpPr>
          <p:spPr bwMode="auto">
            <a:xfrm>
              <a:off x="3027" y="3968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Rectangle 311"/>
            <p:cNvSpPr>
              <a:spLocks noChangeArrowheads="1"/>
            </p:cNvSpPr>
            <p:nvPr/>
          </p:nvSpPr>
          <p:spPr bwMode="auto">
            <a:xfrm>
              <a:off x="946" y="3692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7" name="Rectangle 312"/>
            <p:cNvSpPr>
              <a:spLocks noChangeArrowheads="1"/>
            </p:cNvSpPr>
            <p:nvPr/>
          </p:nvSpPr>
          <p:spPr bwMode="auto">
            <a:xfrm>
              <a:off x="948" y="3692"/>
              <a:ext cx="132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8" name="Rectangle 313"/>
            <p:cNvSpPr>
              <a:spLocks noChangeArrowheads="1"/>
            </p:cNvSpPr>
            <p:nvPr/>
          </p:nvSpPr>
          <p:spPr bwMode="auto">
            <a:xfrm>
              <a:off x="1080" y="3692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9" name="Rectangle 314"/>
            <p:cNvSpPr>
              <a:spLocks noChangeArrowheads="1"/>
            </p:cNvSpPr>
            <p:nvPr/>
          </p:nvSpPr>
          <p:spPr bwMode="auto">
            <a:xfrm>
              <a:off x="1082" y="3692"/>
              <a:ext cx="175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0" name="Rectangle 315"/>
            <p:cNvSpPr>
              <a:spLocks noChangeArrowheads="1"/>
            </p:cNvSpPr>
            <p:nvPr/>
          </p:nvSpPr>
          <p:spPr bwMode="auto">
            <a:xfrm>
              <a:off x="1257" y="3692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1" name="Rectangle 316"/>
            <p:cNvSpPr>
              <a:spLocks noChangeArrowheads="1"/>
            </p:cNvSpPr>
            <p:nvPr/>
          </p:nvSpPr>
          <p:spPr bwMode="auto">
            <a:xfrm>
              <a:off x="1259" y="3692"/>
              <a:ext cx="177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2" name="Rectangle 317"/>
            <p:cNvSpPr>
              <a:spLocks noChangeArrowheads="1"/>
            </p:cNvSpPr>
            <p:nvPr/>
          </p:nvSpPr>
          <p:spPr bwMode="auto">
            <a:xfrm>
              <a:off x="1436" y="3692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3" name="Rectangle 318"/>
            <p:cNvSpPr>
              <a:spLocks noChangeArrowheads="1"/>
            </p:cNvSpPr>
            <p:nvPr/>
          </p:nvSpPr>
          <p:spPr bwMode="auto">
            <a:xfrm>
              <a:off x="1438" y="3692"/>
              <a:ext cx="356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4" name="Rectangle 319"/>
            <p:cNvSpPr>
              <a:spLocks noChangeArrowheads="1"/>
            </p:cNvSpPr>
            <p:nvPr/>
          </p:nvSpPr>
          <p:spPr bwMode="auto">
            <a:xfrm>
              <a:off x="1794" y="3692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5" name="Rectangle 320"/>
            <p:cNvSpPr>
              <a:spLocks noChangeArrowheads="1"/>
            </p:cNvSpPr>
            <p:nvPr/>
          </p:nvSpPr>
          <p:spPr bwMode="auto">
            <a:xfrm>
              <a:off x="1796" y="3692"/>
              <a:ext cx="65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6" name="Rectangle 321"/>
            <p:cNvSpPr>
              <a:spLocks noChangeArrowheads="1"/>
            </p:cNvSpPr>
            <p:nvPr/>
          </p:nvSpPr>
          <p:spPr bwMode="auto">
            <a:xfrm>
              <a:off x="1796" y="3694"/>
              <a:ext cx="65" cy="7"/>
            </a:xfrm>
            <a:prstGeom prst="rect">
              <a:avLst/>
            </a:prstGeom>
            <a:solidFill>
              <a:srgbClr val="E5B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7" name="Rectangle 322"/>
            <p:cNvSpPr>
              <a:spLocks noChangeArrowheads="1"/>
            </p:cNvSpPr>
            <p:nvPr/>
          </p:nvSpPr>
          <p:spPr bwMode="auto">
            <a:xfrm>
              <a:off x="1861" y="3694"/>
              <a:ext cx="2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8" name="Rectangle 323"/>
            <p:cNvSpPr>
              <a:spLocks noChangeArrowheads="1"/>
            </p:cNvSpPr>
            <p:nvPr/>
          </p:nvSpPr>
          <p:spPr bwMode="auto">
            <a:xfrm>
              <a:off x="1861" y="3692"/>
              <a:ext cx="2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9" name="Rectangle 324"/>
            <p:cNvSpPr>
              <a:spLocks noChangeArrowheads="1"/>
            </p:cNvSpPr>
            <p:nvPr/>
          </p:nvSpPr>
          <p:spPr bwMode="auto">
            <a:xfrm>
              <a:off x="1863" y="3692"/>
              <a:ext cx="443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0" name="Rectangle 325"/>
            <p:cNvSpPr>
              <a:spLocks noChangeArrowheads="1"/>
            </p:cNvSpPr>
            <p:nvPr/>
          </p:nvSpPr>
          <p:spPr bwMode="auto">
            <a:xfrm>
              <a:off x="2306" y="3692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1" name="Rectangle 326"/>
            <p:cNvSpPr>
              <a:spLocks noChangeArrowheads="1"/>
            </p:cNvSpPr>
            <p:nvPr/>
          </p:nvSpPr>
          <p:spPr bwMode="auto">
            <a:xfrm>
              <a:off x="2308" y="3692"/>
              <a:ext cx="402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2" name="Rectangle 327"/>
            <p:cNvSpPr>
              <a:spLocks noChangeArrowheads="1"/>
            </p:cNvSpPr>
            <p:nvPr/>
          </p:nvSpPr>
          <p:spPr bwMode="auto">
            <a:xfrm>
              <a:off x="2710" y="3694"/>
              <a:ext cx="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3" name="Rectangle 328"/>
            <p:cNvSpPr>
              <a:spLocks noChangeArrowheads="1"/>
            </p:cNvSpPr>
            <p:nvPr/>
          </p:nvSpPr>
          <p:spPr bwMode="auto">
            <a:xfrm>
              <a:off x="2710" y="3692"/>
              <a:ext cx="1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4" name="Rectangle 329"/>
            <p:cNvSpPr>
              <a:spLocks noChangeArrowheads="1"/>
            </p:cNvSpPr>
            <p:nvPr/>
          </p:nvSpPr>
          <p:spPr bwMode="auto">
            <a:xfrm>
              <a:off x="2711" y="3692"/>
              <a:ext cx="377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5" name="Rectangle 330"/>
            <p:cNvSpPr>
              <a:spLocks noChangeArrowheads="1"/>
            </p:cNvSpPr>
            <p:nvPr/>
          </p:nvSpPr>
          <p:spPr bwMode="auto">
            <a:xfrm>
              <a:off x="3088" y="3692"/>
              <a:ext cx="2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6" name="Rectangle 331"/>
            <p:cNvSpPr>
              <a:spLocks noChangeArrowheads="1"/>
            </p:cNvSpPr>
            <p:nvPr/>
          </p:nvSpPr>
          <p:spPr bwMode="auto">
            <a:xfrm>
              <a:off x="3306" y="3692"/>
              <a:ext cx="1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7" name="Rectangle 332"/>
            <p:cNvSpPr>
              <a:spLocks noChangeArrowheads="1"/>
            </p:cNvSpPr>
            <p:nvPr/>
          </p:nvSpPr>
          <p:spPr bwMode="auto">
            <a:xfrm>
              <a:off x="946" y="3701"/>
              <a:ext cx="2" cy="4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8" name="Rectangle 333"/>
            <p:cNvSpPr>
              <a:spLocks noChangeArrowheads="1"/>
            </p:cNvSpPr>
            <p:nvPr/>
          </p:nvSpPr>
          <p:spPr bwMode="auto">
            <a:xfrm>
              <a:off x="946" y="4124"/>
              <a:ext cx="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9" name="Rectangle 334"/>
            <p:cNvSpPr>
              <a:spLocks noChangeArrowheads="1"/>
            </p:cNvSpPr>
            <p:nvPr/>
          </p:nvSpPr>
          <p:spPr bwMode="auto">
            <a:xfrm>
              <a:off x="946" y="4124"/>
              <a:ext cx="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0" name="Rectangle 335"/>
            <p:cNvSpPr>
              <a:spLocks noChangeArrowheads="1"/>
            </p:cNvSpPr>
            <p:nvPr/>
          </p:nvSpPr>
          <p:spPr bwMode="auto">
            <a:xfrm>
              <a:off x="948" y="4124"/>
              <a:ext cx="13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1" name="Rectangle 336"/>
            <p:cNvSpPr>
              <a:spLocks noChangeArrowheads="1"/>
            </p:cNvSpPr>
            <p:nvPr/>
          </p:nvSpPr>
          <p:spPr bwMode="auto">
            <a:xfrm>
              <a:off x="1080" y="3701"/>
              <a:ext cx="2" cy="4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2" name="Rectangle 337"/>
            <p:cNvSpPr>
              <a:spLocks noChangeArrowheads="1"/>
            </p:cNvSpPr>
            <p:nvPr/>
          </p:nvSpPr>
          <p:spPr bwMode="auto">
            <a:xfrm>
              <a:off x="1080" y="4124"/>
              <a:ext cx="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3" name="Rectangle 338"/>
            <p:cNvSpPr>
              <a:spLocks noChangeArrowheads="1"/>
            </p:cNvSpPr>
            <p:nvPr/>
          </p:nvSpPr>
          <p:spPr bwMode="auto">
            <a:xfrm>
              <a:off x="1082" y="4124"/>
              <a:ext cx="175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4" name="Rectangle 339"/>
            <p:cNvSpPr>
              <a:spLocks noChangeArrowheads="1"/>
            </p:cNvSpPr>
            <p:nvPr/>
          </p:nvSpPr>
          <p:spPr bwMode="auto">
            <a:xfrm>
              <a:off x="1257" y="3701"/>
              <a:ext cx="2" cy="4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5" name="Rectangle 340"/>
            <p:cNvSpPr>
              <a:spLocks noChangeArrowheads="1"/>
            </p:cNvSpPr>
            <p:nvPr/>
          </p:nvSpPr>
          <p:spPr bwMode="auto">
            <a:xfrm>
              <a:off x="1257" y="4124"/>
              <a:ext cx="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6" name="Rectangle 341"/>
            <p:cNvSpPr>
              <a:spLocks noChangeArrowheads="1"/>
            </p:cNvSpPr>
            <p:nvPr/>
          </p:nvSpPr>
          <p:spPr bwMode="auto">
            <a:xfrm>
              <a:off x="1259" y="4124"/>
              <a:ext cx="177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7" name="Rectangle 342"/>
            <p:cNvSpPr>
              <a:spLocks noChangeArrowheads="1"/>
            </p:cNvSpPr>
            <p:nvPr/>
          </p:nvSpPr>
          <p:spPr bwMode="auto">
            <a:xfrm>
              <a:off x="1436" y="3701"/>
              <a:ext cx="2" cy="4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8" name="Rectangle 343"/>
            <p:cNvSpPr>
              <a:spLocks noChangeArrowheads="1"/>
            </p:cNvSpPr>
            <p:nvPr/>
          </p:nvSpPr>
          <p:spPr bwMode="auto">
            <a:xfrm>
              <a:off x="1436" y="4124"/>
              <a:ext cx="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9" name="Rectangle 344"/>
            <p:cNvSpPr>
              <a:spLocks noChangeArrowheads="1"/>
            </p:cNvSpPr>
            <p:nvPr/>
          </p:nvSpPr>
          <p:spPr bwMode="auto">
            <a:xfrm>
              <a:off x="1438" y="4124"/>
              <a:ext cx="356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0" name="Rectangle 345"/>
            <p:cNvSpPr>
              <a:spLocks noChangeArrowheads="1"/>
            </p:cNvSpPr>
            <p:nvPr/>
          </p:nvSpPr>
          <p:spPr bwMode="auto">
            <a:xfrm>
              <a:off x="1794" y="3701"/>
              <a:ext cx="2" cy="4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1" name="Rectangle 346"/>
            <p:cNvSpPr>
              <a:spLocks noChangeArrowheads="1"/>
            </p:cNvSpPr>
            <p:nvPr/>
          </p:nvSpPr>
          <p:spPr bwMode="auto">
            <a:xfrm>
              <a:off x="1794" y="4124"/>
              <a:ext cx="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2" name="Rectangle 347"/>
            <p:cNvSpPr>
              <a:spLocks noChangeArrowheads="1"/>
            </p:cNvSpPr>
            <p:nvPr/>
          </p:nvSpPr>
          <p:spPr bwMode="auto">
            <a:xfrm>
              <a:off x="1796" y="4124"/>
              <a:ext cx="65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3" name="Rectangle 348"/>
            <p:cNvSpPr>
              <a:spLocks noChangeArrowheads="1"/>
            </p:cNvSpPr>
            <p:nvPr/>
          </p:nvSpPr>
          <p:spPr bwMode="auto">
            <a:xfrm>
              <a:off x="1861" y="3701"/>
              <a:ext cx="2" cy="4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4" name="Rectangle 349"/>
            <p:cNvSpPr>
              <a:spLocks noChangeArrowheads="1"/>
            </p:cNvSpPr>
            <p:nvPr/>
          </p:nvSpPr>
          <p:spPr bwMode="auto">
            <a:xfrm>
              <a:off x="1861" y="4124"/>
              <a:ext cx="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5" name="Rectangle 350"/>
            <p:cNvSpPr>
              <a:spLocks noChangeArrowheads="1"/>
            </p:cNvSpPr>
            <p:nvPr/>
          </p:nvSpPr>
          <p:spPr bwMode="auto">
            <a:xfrm>
              <a:off x="1863" y="4124"/>
              <a:ext cx="443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6" name="Rectangle 351"/>
            <p:cNvSpPr>
              <a:spLocks noChangeArrowheads="1"/>
            </p:cNvSpPr>
            <p:nvPr/>
          </p:nvSpPr>
          <p:spPr bwMode="auto">
            <a:xfrm>
              <a:off x="2306" y="3701"/>
              <a:ext cx="2" cy="4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7" name="Rectangle 352"/>
            <p:cNvSpPr>
              <a:spLocks noChangeArrowheads="1"/>
            </p:cNvSpPr>
            <p:nvPr/>
          </p:nvSpPr>
          <p:spPr bwMode="auto">
            <a:xfrm>
              <a:off x="2306" y="4124"/>
              <a:ext cx="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8" name="Rectangle 353"/>
            <p:cNvSpPr>
              <a:spLocks noChangeArrowheads="1"/>
            </p:cNvSpPr>
            <p:nvPr/>
          </p:nvSpPr>
          <p:spPr bwMode="auto">
            <a:xfrm>
              <a:off x="2308" y="4124"/>
              <a:ext cx="40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9" name="Rectangle 354"/>
            <p:cNvSpPr>
              <a:spLocks noChangeArrowheads="1"/>
            </p:cNvSpPr>
            <p:nvPr/>
          </p:nvSpPr>
          <p:spPr bwMode="auto">
            <a:xfrm>
              <a:off x="2710" y="3701"/>
              <a:ext cx="1" cy="4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60" name="Rectangle 355"/>
            <p:cNvSpPr>
              <a:spLocks noChangeArrowheads="1"/>
            </p:cNvSpPr>
            <p:nvPr/>
          </p:nvSpPr>
          <p:spPr bwMode="auto">
            <a:xfrm>
              <a:off x="2710" y="4124"/>
              <a:ext cx="1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61" name="Rectangle 356"/>
            <p:cNvSpPr>
              <a:spLocks noChangeArrowheads="1"/>
            </p:cNvSpPr>
            <p:nvPr/>
          </p:nvSpPr>
          <p:spPr bwMode="auto">
            <a:xfrm>
              <a:off x="2711" y="4124"/>
              <a:ext cx="377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62" name="Rectangle 357"/>
            <p:cNvSpPr>
              <a:spLocks noChangeArrowheads="1"/>
            </p:cNvSpPr>
            <p:nvPr/>
          </p:nvSpPr>
          <p:spPr bwMode="auto">
            <a:xfrm>
              <a:off x="3088" y="3701"/>
              <a:ext cx="2" cy="4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63" name="Rectangle 358"/>
            <p:cNvSpPr>
              <a:spLocks noChangeArrowheads="1"/>
            </p:cNvSpPr>
            <p:nvPr/>
          </p:nvSpPr>
          <p:spPr bwMode="auto">
            <a:xfrm>
              <a:off x="3088" y="4124"/>
              <a:ext cx="2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64" name="Rectangle 359"/>
            <p:cNvSpPr>
              <a:spLocks noChangeArrowheads="1"/>
            </p:cNvSpPr>
            <p:nvPr/>
          </p:nvSpPr>
          <p:spPr bwMode="auto">
            <a:xfrm>
              <a:off x="3090" y="4124"/>
              <a:ext cx="216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65" name="Rectangle 360"/>
            <p:cNvSpPr>
              <a:spLocks noChangeArrowheads="1"/>
            </p:cNvSpPr>
            <p:nvPr/>
          </p:nvSpPr>
          <p:spPr bwMode="auto">
            <a:xfrm>
              <a:off x="3306" y="3701"/>
              <a:ext cx="1" cy="4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66" name="Rectangle 361"/>
            <p:cNvSpPr>
              <a:spLocks noChangeArrowheads="1"/>
            </p:cNvSpPr>
            <p:nvPr/>
          </p:nvSpPr>
          <p:spPr bwMode="auto">
            <a:xfrm>
              <a:off x="3306" y="4124"/>
              <a:ext cx="1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67" name="Rectangle 362"/>
            <p:cNvSpPr>
              <a:spLocks noChangeArrowheads="1"/>
            </p:cNvSpPr>
            <p:nvPr/>
          </p:nvSpPr>
          <p:spPr bwMode="auto">
            <a:xfrm>
              <a:off x="3306" y="4124"/>
              <a:ext cx="1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68" name="Rectangle 363"/>
            <p:cNvSpPr>
              <a:spLocks noChangeArrowheads="1"/>
            </p:cNvSpPr>
            <p:nvPr/>
          </p:nvSpPr>
          <p:spPr bwMode="auto">
            <a:xfrm>
              <a:off x="966" y="4125"/>
              <a:ext cx="3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9" name="Freeform 364"/>
            <p:cNvSpPr>
              <a:spLocks noEditPoints="1"/>
            </p:cNvSpPr>
            <p:nvPr/>
          </p:nvSpPr>
          <p:spPr bwMode="auto">
            <a:xfrm>
              <a:off x="1010" y="3002"/>
              <a:ext cx="27" cy="164"/>
            </a:xfrm>
            <a:custGeom>
              <a:avLst/>
              <a:gdLst>
                <a:gd name="T0" fmla="*/ 208 w 1049"/>
                <a:gd name="T1" fmla="*/ 5786 h 6345"/>
                <a:gd name="T2" fmla="*/ 815 w 1049"/>
                <a:gd name="T3" fmla="*/ 6344 h 6345"/>
                <a:gd name="T4" fmla="*/ 709 w 1049"/>
                <a:gd name="T5" fmla="*/ 5153 h 6345"/>
                <a:gd name="T6" fmla="*/ 809 w 1049"/>
                <a:gd name="T7" fmla="*/ 5552 h 6345"/>
                <a:gd name="T8" fmla="*/ 320 w 1049"/>
                <a:gd name="T9" fmla="*/ 5478 h 6345"/>
                <a:gd name="T10" fmla="*/ 351 w 1049"/>
                <a:gd name="T11" fmla="*/ 5084 h 6345"/>
                <a:gd name="T12" fmla="*/ 393 w 1049"/>
                <a:gd name="T13" fmla="*/ 5365 h 6345"/>
                <a:gd name="T14" fmla="*/ 529 w 1049"/>
                <a:gd name="T15" fmla="*/ 5201 h 6345"/>
                <a:gd name="T16" fmla="*/ 677 w 1049"/>
                <a:gd name="T17" fmla="*/ 5452 h 6345"/>
                <a:gd name="T18" fmla="*/ 709 w 1049"/>
                <a:gd name="T19" fmla="*/ 5153 h 6345"/>
                <a:gd name="T20" fmla="*/ 1046 w 1049"/>
                <a:gd name="T21" fmla="*/ 5009 h 6345"/>
                <a:gd name="T22" fmla="*/ 468 w 1049"/>
                <a:gd name="T23" fmla="*/ 4479 h 6345"/>
                <a:gd name="T24" fmla="*/ 386 w 1049"/>
                <a:gd name="T25" fmla="*/ 4679 h 6345"/>
                <a:gd name="T26" fmla="*/ 677 w 1049"/>
                <a:gd name="T27" fmla="*/ 4693 h 6345"/>
                <a:gd name="T28" fmla="*/ 833 w 1049"/>
                <a:gd name="T29" fmla="*/ 4174 h 6345"/>
                <a:gd name="T30" fmla="*/ 275 w 1049"/>
                <a:gd name="T31" fmla="*/ 4297 h 6345"/>
                <a:gd name="T32" fmla="*/ 717 w 1049"/>
                <a:gd name="T33" fmla="*/ 4228 h 6345"/>
                <a:gd name="T34" fmla="*/ 756 w 1049"/>
                <a:gd name="T35" fmla="*/ 3639 h 6345"/>
                <a:gd name="T36" fmla="*/ 706 w 1049"/>
                <a:gd name="T37" fmla="*/ 4087 h 6345"/>
                <a:gd name="T38" fmla="*/ 259 w 1049"/>
                <a:gd name="T39" fmla="*/ 3752 h 6345"/>
                <a:gd name="T40" fmla="*/ 392 w 1049"/>
                <a:gd name="T41" fmla="*/ 3575 h 6345"/>
                <a:gd name="T42" fmla="*/ 447 w 1049"/>
                <a:gd name="T43" fmla="*/ 3876 h 6345"/>
                <a:gd name="T44" fmla="*/ 562 w 1049"/>
                <a:gd name="T45" fmla="*/ 3687 h 6345"/>
                <a:gd name="T46" fmla="*/ 719 w 1049"/>
                <a:gd name="T47" fmla="*/ 3908 h 6345"/>
                <a:gd name="T48" fmla="*/ 958 w 1049"/>
                <a:gd name="T49" fmla="*/ 3095 h 6345"/>
                <a:gd name="T50" fmla="*/ 984 w 1049"/>
                <a:gd name="T51" fmla="*/ 3305 h 6345"/>
                <a:gd name="T52" fmla="*/ 1044 w 1049"/>
                <a:gd name="T53" fmla="*/ 3537 h 6345"/>
                <a:gd name="T54" fmla="*/ 408 w 1049"/>
                <a:gd name="T55" fmla="*/ 3434 h 6345"/>
                <a:gd name="T56" fmla="*/ 328 w 1049"/>
                <a:gd name="T57" fmla="*/ 3506 h 6345"/>
                <a:gd name="T58" fmla="*/ 331 w 1049"/>
                <a:gd name="T59" fmla="*/ 3303 h 6345"/>
                <a:gd name="T60" fmla="*/ 282 w 1049"/>
                <a:gd name="T61" fmla="*/ 3129 h 6345"/>
                <a:gd name="T62" fmla="*/ 675 w 1049"/>
                <a:gd name="T63" fmla="*/ 3217 h 6345"/>
                <a:gd name="T64" fmla="*/ 555 w 1049"/>
                <a:gd name="T65" fmla="*/ 2424 h 6345"/>
                <a:gd name="T66" fmla="*/ 553 w 1049"/>
                <a:gd name="T67" fmla="*/ 2973 h 6345"/>
                <a:gd name="T68" fmla="*/ 478 w 1049"/>
                <a:gd name="T69" fmla="*/ 2569 h 6345"/>
                <a:gd name="T70" fmla="*/ 628 w 1049"/>
                <a:gd name="T71" fmla="*/ 2829 h 6345"/>
                <a:gd name="T72" fmla="*/ 478 w 1049"/>
                <a:gd name="T73" fmla="*/ 2569 h 6345"/>
                <a:gd name="T74" fmla="*/ 7 w 1049"/>
                <a:gd name="T75" fmla="*/ 2609 h 6345"/>
                <a:gd name="T76" fmla="*/ 776 w 1049"/>
                <a:gd name="T77" fmla="*/ 1762 h 6345"/>
                <a:gd name="T78" fmla="*/ 809 w 1049"/>
                <a:gd name="T79" fmla="*/ 2051 h 6345"/>
                <a:gd name="T80" fmla="*/ 1041 w 1049"/>
                <a:gd name="T81" fmla="*/ 2266 h 6345"/>
                <a:gd name="T82" fmla="*/ 271 w 1049"/>
                <a:gd name="T83" fmla="*/ 2206 h 6345"/>
                <a:gd name="T84" fmla="*/ 721 w 1049"/>
                <a:gd name="T85" fmla="*/ 2122 h 6345"/>
                <a:gd name="T86" fmla="*/ 271 w 1049"/>
                <a:gd name="T87" fmla="*/ 1793 h 6345"/>
                <a:gd name="T88" fmla="*/ 719 w 1049"/>
                <a:gd name="T89" fmla="*/ 1765 h 6345"/>
                <a:gd name="T90" fmla="*/ 845 w 1049"/>
                <a:gd name="T91" fmla="*/ 1394 h 6345"/>
                <a:gd name="T92" fmla="*/ 500 w 1049"/>
                <a:gd name="T93" fmla="*/ 1603 h 6345"/>
                <a:gd name="T94" fmla="*/ 310 w 1049"/>
                <a:gd name="T95" fmla="*/ 1163 h 6345"/>
                <a:gd name="T96" fmla="*/ 377 w 1049"/>
                <a:gd name="T97" fmla="*/ 1292 h 6345"/>
                <a:gd name="T98" fmla="*/ 495 w 1049"/>
                <a:gd name="T99" fmla="*/ 1297 h 6345"/>
                <a:gd name="T100" fmla="*/ 603 w 1049"/>
                <a:gd name="T101" fmla="*/ 1465 h 6345"/>
                <a:gd name="T102" fmla="*/ 700 w 1049"/>
                <a:gd name="T103" fmla="*/ 1268 h 6345"/>
                <a:gd name="T104" fmla="*/ 807 w 1049"/>
                <a:gd name="T105" fmla="*/ 837 h 6345"/>
                <a:gd name="T106" fmla="*/ 332 w 1049"/>
                <a:gd name="T107" fmla="*/ 1093 h 6345"/>
                <a:gd name="T108" fmla="*/ 282 w 1049"/>
                <a:gd name="T109" fmla="*/ 950 h 6345"/>
                <a:gd name="T110" fmla="*/ 274 w 1049"/>
                <a:gd name="T111" fmla="*/ 700 h 6345"/>
                <a:gd name="T112" fmla="*/ 722 w 1049"/>
                <a:gd name="T113" fmla="*/ 77 h 6345"/>
                <a:gd name="T114" fmla="*/ 386 w 1049"/>
                <a:gd name="T115" fmla="*/ 489 h 6345"/>
                <a:gd name="T116" fmla="*/ 402 w 1049"/>
                <a:gd name="T117" fmla="*/ 174 h 6345"/>
                <a:gd name="T118" fmla="*/ 705 w 1049"/>
                <a:gd name="T119" fmla="*/ 391 h 6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049" h="6345">
                  <a:moveTo>
                    <a:pt x="815" y="5753"/>
                  </a:moveTo>
                  <a:cubicBezTo>
                    <a:pt x="819" y="5754"/>
                    <a:pt x="823" y="5756"/>
                    <a:pt x="826" y="5759"/>
                  </a:cubicBezTo>
                  <a:cubicBezTo>
                    <a:pt x="828" y="5762"/>
                    <a:pt x="831" y="5767"/>
                    <a:pt x="833" y="5773"/>
                  </a:cubicBezTo>
                  <a:cubicBezTo>
                    <a:pt x="835" y="5779"/>
                    <a:pt x="836" y="5787"/>
                    <a:pt x="837" y="5797"/>
                  </a:cubicBezTo>
                  <a:cubicBezTo>
                    <a:pt x="838" y="5808"/>
                    <a:pt x="839" y="5820"/>
                    <a:pt x="839" y="5835"/>
                  </a:cubicBezTo>
                  <a:cubicBezTo>
                    <a:pt x="839" y="5850"/>
                    <a:pt x="838" y="5862"/>
                    <a:pt x="837" y="5872"/>
                  </a:cubicBezTo>
                  <a:cubicBezTo>
                    <a:pt x="836" y="5882"/>
                    <a:pt x="835" y="5889"/>
                    <a:pt x="833" y="5894"/>
                  </a:cubicBezTo>
                  <a:cubicBezTo>
                    <a:pt x="831" y="5900"/>
                    <a:pt x="828" y="5903"/>
                    <a:pt x="826" y="5905"/>
                  </a:cubicBezTo>
                  <a:cubicBezTo>
                    <a:pt x="823" y="5907"/>
                    <a:pt x="819" y="5908"/>
                    <a:pt x="815" y="5906"/>
                  </a:cubicBezTo>
                  <a:lnTo>
                    <a:pt x="208" y="5786"/>
                  </a:lnTo>
                  <a:lnTo>
                    <a:pt x="208" y="6069"/>
                  </a:lnTo>
                  <a:lnTo>
                    <a:pt x="815" y="6190"/>
                  </a:lnTo>
                  <a:cubicBezTo>
                    <a:pt x="819" y="6191"/>
                    <a:pt x="823" y="6193"/>
                    <a:pt x="826" y="6196"/>
                  </a:cubicBezTo>
                  <a:cubicBezTo>
                    <a:pt x="828" y="6199"/>
                    <a:pt x="831" y="6204"/>
                    <a:pt x="833" y="6210"/>
                  </a:cubicBezTo>
                  <a:cubicBezTo>
                    <a:pt x="835" y="6217"/>
                    <a:pt x="836" y="6225"/>
                    <a:pt x="837" y="6235"/>
                  </a:cubicBezTo>
                  <a:cubicBezTo>
                    <a:pt x="838" y="6245"/>
                    <a:pt x="839" y="6257"/>
                    <a:pt x="839" y="6272"/>
                  </a:cubicBezTo>
                  <a:cubicBezTo>
                    <a:pt x="839" y="6287"/>
                    <a:pt x="838" y="6300"/>
                    <a:pt x="837" y="6309"/>
                  </a:cubicBezTo>
                  <a:cubicBezTo>
                    <a:pt x="836" y="6319"/>
                    <a:pt x="835" y="6326"/>
                    <a:pt x="833" y="6332"/>
                  </a:cubicBezTo>
                  <a:cubicBezTo>
                    <a:pt x="831" y="6337"/>
                    <a:pt x="828" y="6341"/>
                    <a:pt x="826" y="6343"/>
                  </a:cubicBezTo>
                  <a:cubicBezTo>
                    <a:pt x="823" y="6345"/>
                    <a:pt x="819" y="6345"/>
                    <a:pt x="815" y="6344"/>
                  </a:cubicBezTo>
                  <a:lnTo>
                    <a:pt x="132" y="6208"/>
                  </a:lnTo>
                  <a:cubicBezTo>
                    <a:pt x="114" y="6204"/>
                    <a:pt x="100" y="6197"/>
                    <a:pt x="91" y="6185"/>
                  </a:cubicBezTo>
                  <a:cubicBezTo>
                    <a:pt x="82" y="6174"/>
                    <a:pt x="77" y="6160"/>
                    <a:pt x="77" y="6144"/>
                  </a:cubicBezTo>
                  <a:lnTo>
                    <a:pt x="77" y="5657"/>
                  </a:lnTo>
                  <a:cubicBezTo>
                    <a:pt x="77" y="5649"/>
                    <a:pt x="78" y="5643"/>
                    <a:pt x="80" y="5637"/>
                  </a:cubicBezTo>
                  <a:cubicBezTo>
                    <a:pt x="82" y="5631"/>
                    <a:pt x="86" y="5626"/>
                    <a:pt x="90" y="5622"/>
                  </a:cubicBezTo>
                  <a:cubicBezTo>
                    <a:pt x="95" y="5619"/>
                    <a:pt x="101" y="5617"/>
                    <a:pt x="108" y="5616"/>
                  </a:cubicBezTo>
                  <a:cubicBezTo>
                    <a:pt x="115" y="5615"/>
                    <a:pt x="123" y="5615"/>
                    <a:pt x="132" y="5616"/>
                  </a:cubicBezTo>
                  <a:lnTo>
                    <a:pt x="815" y="5753"/>
                  </a:lnTo>
                  <a:close/>
                  <a:moveTo>
                    <a:pt x="709" y="5153"/>
                  </a:moveTo>
                  <a:cubicBezTo>
                    <a:pt x="713" y="5153"/>
                    <a:pt x="719" y="5153"/>
                    <a:pt x="728" y="5154"/>
                  </a:cubicBezTo>
                  <a:cubicBezTo>
                    <a:pt x="736" y="5156"/>
                    <a:pt x="746" y="5157"/>
                    <a:pt x="756" y="5159"/>
                  </a:cubicBezTo>
                  <a:cubicBezTo>
                    <a:pt x="766" y="5162"/>
                    <a:pt x="775" y="5165"/>
                    <a:pt x="784" y="5168"/>
                  </a:cubicBezTo>
                  <a:cubicBezTo>
                    <a:pt x="794" y="5172"/>
                    <a:pt x="801" y="5176"/>
                    <a:pt x="805" y="5180"/>
                  </a:cubicBezTo>
                  <a:cubicBezTo>
                    <a:pt x="811" y="5186"/>
                    <a:pt x="816" y="5195"/>
                    <a:pt x="821" y="5208"/>
                  </a:cubicBezTo>
                  <a:cubicBezTo>
                    <a:pt x="826" y="5221"/>
                    <a:pt x="831" y="5236"/>
                    <a:pt x="835" y="5254"/>
                  </a:cubicBezTo>
                  <a:cubicBezTo>
                    <a:pt x="839" y="5272"/>
                    <a:pt x="842" y="5292"/>
                    <a:pt x="845" y="5314"/>
                  </a:cubicBezTo>
                  <a:cubicBezTo>
                    <a:pt x="847" y="5336"/>
                    <a:pt x="849" y="5359"/>
                    <a:pt x="849" y="5383"/>
                  </a:cubicBezTo>
                  <a:cubicBezTo>
                    <a:pt x="849" y="5421"/>
                    <a:pt x="845" y="5454"/>
                    <a:pt x="838" y="5482"/>
                  </a:cubicBezTo>
                  <a:cubicBezTo>
                    <a:pt x="832" y="5510"/>
                    <a:pt x="822" y="5533"/>
                    <a:pt x="809" y="5552"/>
                  </a:cubicBezTo>
                  <a:cubicBezTo>
                    <a:pt x="797" y="5571"/>
                    <a:pt x="782" y="5584"/>
                    <a:pt x="764" y="5594"/>
                  </a:cubicBezTo>
                  <a:cubicBezTo>
                    <a:pt x="747" y="5603"/>
                    <a:pt x="727" y="5607"/>
                    <a:pt x="706" y="5607"/>
                  </a:cubicBezTo>
                  <a:cubicBezTo>
                    <a:pt x="690" y="5607"/>
                    <a:pt x="674" y="5605"/>
                    <a:pt x="657" y="5600"/>
                  </a:cubicBezTo>
                  <a:cubicBezTo>
                    <a:pt x="641" y="5596"/>
                    <a:pt x="626" y="5588"/>
                    <a:pt x="611" y="5577"/>
                  </a:cubicBezTo>
                  <a:cubicBezTo>
                    <a:pt x="596" y="5566"/>
                    <a:pt x="582" y="5552"/>
                    <a:pt x="570" y="5535"/>
                  </a:cubicBezTo>
                  <a:cubicBezTo>
                    <a:pt x="558" y="5518"/>
                    <a:pt x="548" y="5496"/>
                    <a:pt x="540" y="5471"/>
                  </a:cubicBezTo>
                  <a:cubicBezTo>
                    <a:pt x="529" y="5495"/>
                    <a:pt x="516" y="5512"/>
                    <a:pt x="500" y="5523"/>
                  </a:cubicBezTo>
                  <a:cubicBezTo>
                    <a:pt x="484" y="5533"/>
                    <a:pt x="465" y="5538"/>
                    <a:pt x="445" y="5538"/>
                  </a:cubicBezTo>
                  <a:cubicBezTo>
                    <a:pt x="423" y="5538"/>
                    <a:pt x="402" y="5533"/>
                    <a:pt x="380" y="5524"/>
                  </a:cubicBezTo>
                  <a:cubicBezTo>
                    <a:pt x="358" y="5514"/>
                    <a:pt x="338" y="5499"/>
                    <a:pt x="320" y="5478"/>
                  </a:cubicBezTo>
                  <a:cubicBezTo>
                    <a:pt x="302" y="5457"/>
                    <a:pt x="288" y="5429"/>
                    <a:pt x="276" y="5396"/>
                  </a:cubicBezTo>
                  <a:cubicBezTo>
                    <a:pt x="265" y="5362"/>
                    <a:pt x="259" y="5320"/>
                    <a:pt x="259" y="5272"/>
                  </a:cubicBezTo>
                  <a:cubicBezTo>
                    <a:pt x="259" y="5252"/>
                    <a:pt x="261" y="5233"/>
                    <a:pt x="263" y="5213"/>
                  </a:cubicBezTo>
                  <a:cubicBezTo>
                    <a:pt x="266" y="5194"/>
                    <a:pt x="270" y="5175"/>
                    <a:pt x="274" y="5158"/>
                  </a:cubicBezTo>
                  <a:cubicBezTo>
                    <a:pt x="278" y="5141"/>
                    <a:pt x="283" y="5126"/>
                    <a:pt x="288" y="5113"/>
                  </a:cubicBezTo>
                  <a:cubicBezTo>
                    <a:pt x="293" y="5101"/>
                    <a:pt x="298" y="5093"/>
                    <a:pt x="302" y="5088"/>
                  </a:cubicBezTo>
                  <a:cubicBezTo>
                    <a:pt x="304" y="5086"/>
                    <a:pt x="307" y="5084"/>
                    <a:pt x="310" y="5083"/>
                  </a:cubicBezTo>
                  <a:cubicBezTo>
                    <a:pt x="314" y="5081"/>
                    <a:pt x="318" y="5081"/>
                    <a:pt x="322" y="5081"/>
                  </a:cubicBezTo>
                  <a:cubicBezTo>
                    <a:pt x="325" y="5081"/>
                    <a:pt x="329" y="5081"/>
                    <a:pt x="334" y="5082"/>
                  </a:cubicBezTo>
                  <a:cubicBezTo>
                    <a:pt x="339" y="5082"/>
                    <a:pt x="345" y="5083"/>
                    <a:pt x="351" y="5084"/>
                  </a:cubicBezTo>
                  <a:cubicBezTo>
                    <a:pt x="358" y="5086"/>
                    <a:pt x="365" y="5087"/>
                    <a:pt x="372" y="5089"/>
                  </a:cubicBezTo>
                  <a:cubicBezTo>
                    <a:pt x="379" y="5091"/>
                    <a:pt x="386" y="5093"/>
                    <a:pt x="392" y="5095"/>
                  </a:cubicBezTo>
                  <a:cubicBezTo>
                    <a:pt x="398" y="5098"/>
                    <a:pt x="403" y="5100"/>
                    <a:pt x="407" y="5103"/>
                  </a:cubicBezTo>
                  <a:cubicBezTo>
                    <a:pt x="411" y="5106"/>
                    <a:pt x="413" y="5109"/>
                    <a:pt x="413" y="5112"/>
                  </a:cubicBezTo>
                  <a:cubicBezTo>
                    <a:pt x="413" y="5118"/>
                    <a:pt x="410" y="5125"/>
                    <a:pt x="406" y="5133"/>
                  </a:cubicBezTo>
                  <a:cubicBezTo>
                    <a:pt x="401" y="5142"/>
                    <a:pt x="397" y="5153"/>
                    <a:pt x="391" y="5166"/>
                  </a:cubicBezTo>
                  <a:cubicBezTo>
                    <a:pt x="386" y="5179"/>
                    <a:pt x="381" y="5194"/>
                    <a:pt x="377" y="5212"/>
                  </a:cubicBezTo>
                  <a:cubicBezTo>
                    <a:pt x="373" y="5230"/>
                    <a:pt x="371" y="5251"/>
                    <a:pt x="371" y="5275"/>
                  </a:cubicBezTo>
                  <a:cubicBezTo>
                    <a:pt x="371" y="5294"/>
                    <a:pt x="373" y="5312"/>
                    <a:pt x="377" y="5327"/>
                  </a:cubicBezTo>
                  <a:cubicBezTo>
                    <a:pt x="381" y="5343"/>
                    <a:pt x="386" y="5355"/>
                    <a:pt x="393" y="5365"/>
                  </a:cubicBezTo>
                  <a:cubicBezTo>
                    <a:pt x="400" y="5376"/>
                    <a:pt x="409" y="5383"/>
                    <a:pt x="418" y="5388"/>
                  </a:cubicBezTo>
                  <a:cubicBezTo>
                    <a:pt x="427" y="5393"/>
                    <a:pt x="437" y="5396"/>
                    <a:pt x="447" y="5396"/>
                  </a:cubicBezTo>
                  <a:cubicBezTo>
                    <a:pt x="454" y="5396"/>
                    <a:pt x="460" y="5394"/>
                    <a:pt x="466" y="5391"/>
                  </a:cubicBezTo>
                  <a:cubicBezTo>
                    <a:pt x="472" y="5387"/>
                    <a:pt x="477" y="5382"/>
                    <a:pt x="481" y="5376"/>
                  </a:cubicBezTo>
                  <a:cubicBezTo>
                    <a:pt x="485" y="5369"/>
                    <a:pt x="488" y="5361"/>
                    <a:pt x="491" y="5351"/>
                  </a:cubicBezTo>
                  <a:cubicBezTo>
                    <a:pt x="493" y="5341"/>
                    <a:pt x="495" y="5330"/>
                    <a:pt x="495" y="5317"/>
                  </a:cubicBezTo>
                  <a:lnTo>
                    <a:pt x="495" y="5217"/>
                  </a:lnTo>
                  <a:cubicBezTo>
                    <a:pt x="495" y="5211"/>
                    <a:pt x="496" y="5207"/>
                    <a:pt x="500" y="5204"/>
                  </a:cubicBezTo>
                  <a:cubicBezTo>
                    <a:pt x="503" y="5202"/>
                    <a:pt x="509" y="5200"/>
                    <a:pt x="516" y="5200"/>
                  </a:cubicBezTo>
                  <a:cubicBezTo>
                    <a:pt x="520" y="5200"/>
                    <a:pt x="524" y="5200"/>
                    <a:pt x="529" y="5201"/>
                  </a:cubicBezTo>
                  <a:cubicBezTo>
                    <a:pt x="534" y="5201"/>
                    <a:pt x="539" y="5202"/>
                    <a:pt x="545" y="5203"/>
                  </a:cubicBezTo>
                  <a:cubicBezTo>
                    <a:pt x="551" y="5204"/>
                    <a:pt x="556" y="5206"/>
                    <a:pt x="562" y="5207"/>
                  </a:cubicBezTo>
                  <a:cubicBezTo>
                    <a:pt x="568" y="5209"/>
                    <a:pt x="574" y="5212"/>
                    <a:pt x="579" y="5215"/>
                  </a:cubicBezTo>
                  <a:cubicBezTo>
                    <a:pt x="584" y="5217"/>
                    <a:pt x="588" y="5221"/>
                    <a:pt x="591" y="5224"/>
                  </a:cubicBezTo>
                  <a:cubicBezTo>
                    <a:pt x="595" y="5228"/>
                    <a:pt x="596" y="5233"/>
                    <a:pt x="596" y="5238"/>
                  </a:cubicBezTo>
                  <a:lnTo>
                    <a:pt x="596" y="5329"/>
                  </a:lnTo>
                  <a:cubicBezTo>
                    <a:pt x="596" y="5351"/>
                    <a:pt x="599" y="5369"/>
                    <a:pt x="603" y="5385"/>
                  </a:cubicBezTo>
                  <a:cubicBezTo>
                    <a:pt x="608" y="5400"/>
                    <a:pt x="615" y="5413"/>
                    <a:pt x="622" y="5423"/>
                  </a:cubicBezTo>
                  <a:cubicBezTo>
                    <a:pt x="630" y="5433"/>
                    <a:pt x="639" y="5440"/>
                    <a:pt x="649" y="5445"/>
                  </a:cubicBezTo>
                  <a:cubicBezTo>
                    <a:pt x="658" y="5450"/>
                    <a:pt x="668" y="5452"/>
                    <a:pt x="677" y="5452"/>
                  </a:cubicBezTo>
                  <a:cubicBezTo>
                    <a:pt x="686" y="5452"/>
                    <a:pt x="693" y="5450"/>
                    <a:pt x="700" y="5447"/>
                  </a:cubicBezTo>
                  <a:cubicBezTo>
                    <a:pt x="707" y="5443"/>
                    <a:pt x="713" y="5437"/>
                    <a:pt x="719" y="5428"/>
                  </a:cubicBezTo>
                  <a:cubicBezTo>
                    <a:pt x="724" y="5420"/>
                    <a:pt x="728" y="5409"/>
                    <a:pt x="730" y="5396"/>
                  </a:cubicBezTo>
                  <a:cubicBezTo>
                    <a:pt x="733" y="5383"/>
                    <a:pt x="734" y="5367"/>
                    <a:pt x="734" y="5349"/>
                  </a:cubicBezTo>
                  <a:cubicBezTo>
                    <a:pt x="734" y="5321"/>
                    <a:pt x="732" y="5297"/>
                    <a:pt x="728" y="5277"/>
                  </a:cubicBezTo>
                  <a:cubicBezTo>
                    <a:pt x="724" y="5256"/>
                    <a:pt x="719" y="5239"/>
                    <a:pt x="714" y="5224"/>
                  </a:cubicBezTo>
                  <a:cubicBezTo>
                    <a:pt x="709" y="5209"/>
                    <a:pt x="704" y="5197"/>
                    <a:pt x="700" y="5188"/>
                  </a:cubicBezTo>
                  <a:cubicBezTo>
                    <a:pt x="696" y="5178"/>
                    <a:pt x="693" y="5171"/>
                    <a:pt x="693" y="5166"/>
                  </a:cubicBezTo>
                  <a:cubicBezTo>
                    <a:pt x="693" y="5161"/>
                    <a:pt x="695" y="5158"/>
                    <a:pt x="697" y="5156"/>
                  </a:cubicBezTo>
                  <a:cubicBezTo>
                    <a:pt x="699" y="5154"/>
                    <a:pt x="703" y="5153"/>
                    <a:pt x="709" y="5153"/>
                  </a:cubicBezTo>
                  <a:close/>
                  <a:moveTo>
                    <a:pt x="849" y="4786"/>
                  </a:moveTo>
                  <a:cubicBezTo>
                    <a:pt x="849" y="4800"/>
                    <a:pt x="847" y="4814"/>
                    <a:pt x="845" y="4828"/>
                  </a:cubicBezTo>
                  <a:cubicBezTo>
                    <a:pt x="842" y="4842"/>
                    <a:pt x="839" y="4854"/>
                    <a:pt x="834" y="4867"/>
                  </a:cubicBezTo>
                  <a:cubicBezTo>
                    <a:pt x="829" y="4879"/>
                    <a:pt x="823" y="4890"/>
                    <a:pt x="816" y="4900"/>
                  </a:cubicBezTo>
                  <a:cubicBezTo>
                    <a:pt x="808" y="4910"/>
                    <a:pt x="800" y="4919"/>
                    <a:pt x="791" y="4926"/>
                  </a:cubicBezTo>
                  <a:lnTo>
                    <a:pt x="855" y="4933"/>
                  </a:lnTo>
                  <a:lnTo>
                    <a:pt x="1023" y="4967"/>
                  </a:lnTo>
                  <a:cubicBezTo>
                    <a:pt x="1027" y="4968"/>
                    <a:pt x="1030" y="4970"/>
                    <a:pt x="1033" y="4973"/>
                  </a:cubicBezTo>
                  <a:cubicBezTo>
                    <a:pt x="1036" y="4975"/>
                    <a:pt x="1038" y="4980"/>
                    <a:pt x="1041" y="4986"/>
                  </a:cubicBezTo>
                  <a:cubicBezTo>
                    <a:pt x="1043" y="4992"/>
                    <a:pt x="1045" y="5000"/>
                    <a:pt x="1046" y="5009"/>
                  </a:cubicBezTo>
                  <a:cubicBezTo>
                    <a:pt x="1047" y="5019"/>
                    <a:pt x="1048" y="5031"/>
                    <a:pt x="1048" y="5045"/>
                  </a:cubicBezTo>
                  <a:cubicBezTo>
                    <a:pt x="1048" y="5072"/>
                    <a:pt x="1046" y="5090"/>
                    <a:pt x="1042" y="5101"/>
                  </a:cubicBezTo>
                  <a:cubicBezTo>
                    <a:pt x="1038" y="5111"/>
                    <a:pt x="1031" y="5115"/>
                    <a:pt x="1023" y="5114"/>
                  </a:cubicBezTo>
                  <a:lnTo>
                    <a:pt x="560" y="5021"/>
                  </a:lnTo>
                  <a:cubicBezTo>
                    <a:pt x="513" y="5011"/>
                    <a:pt x="470" y="4998"/>
                    <a:pt x="433" y="4980"/>
                  </a:cubicBezTo>
                  <a:cubicBezTo>
                    <a:pt x="395" y="4962"/>
                    <a:pt x="364" y="4940"/>
                    <a:pt x="338" y="4914"/>
                  </a:cubicBezTo>
                  <a:cubicBezTo>
                    <a:pt x="312" y="4887"/>
                    <a:pt x="293" y="4857"/>
                    <a:pt x="279" y="4821"/>
                  </a:cubicBezTo>
                  <a:cubicBezTo>
                    <a:pt x="266" y="4786"/>
                    <a:pt x="259" y="4746"/>
                    <a:pt x="259" y="4701"/>
                  </a:cubicBezTo>
                  <a:cubicBezTo>
                    <a:pt x="259" y="4628"/>
                    <a:pt x="277" y="4573"/>
                    <a:pt x="312" y="4536"/>
                  </a:cubicBezTo>
                  <a:cubicBezTo>
                    <a:pt x="348" y="4498"/>
                    <a:pt x="400" y="4479"/>
                    <a:pt x="468" y="4479"/>
                  </a:cubicBezTo>
                  <a:cubicBezTo>
                    <a:pt x="490" y="4479"/>
                    <a:pt x="514" y="4481"/>
                    <a:pt x="541" y="4485"/>
                  </a:cubicBezTo>
                  <a:cubicBezTo>
                    <a:pt x="568" y="4489"/>
                    <a:pt x="596" y="4495"/>
                    <a:pt x="624" y="4504"/>
                  </a:cubicBezTo>
                  <a:cubicBezTo>
                    <a:pt x="652" y="4513"/>
                    <a:pt x="680" y="4526"/>
                    <a:pt x="707" y="4541"/>
                  </a:cubicBezTo>
                  <a:cubicBezTo>
                    <a:pt x="734" y="4556"/>
                    <a:pt x="758" y="4575"/>
                    <a:pt x="779" y="4598"/>
                  </a:cubicBezTo>
                  <a:cubicBezTo>
                    <a:pt x="800" y="4621"/>
                    <a:pt x="817" y="4648"/>
                    <a:pt x="830" y="4679"/>
                  </a:cubicBezTo>
                  <a:cubicBezTo>
                    <a:pt x="842" y="4710"/>
                    <a:pt x="849" y="4746"/>
                    <a:pt x="849" y="4786"/>
                  </a:cubicBezTo>
                  <a:close/>
                  <a:moveTo>
                    <a:pt x="479" y="4633"/>
                  </a:moveTo>
                  <a:cubicBezTo>
                    <a:pt x="464" y="4633"/>
                    <a:pt x="451" y="4635"/>
                    <a:pt x="438" y="4638"/>
                  </a:cubicBezTo>
                  <a:cubicBezTo>
                    <a:pt x="426" y="4641"/>
                    <a:pt x="415" y="4646"/>
                    <a:pt x="407" y="4652"/>
                  </a:cubicBezTo>
                  <a:cubicBezTo>
                    <a:pt x="398" y="4659"/>
                    <a:pt x="391" y="4668"/>
                    <a:pt x="386" y="4679"/>
                  </a:cubicBezTo>
                  <a:cubicBezTo>
                    <a:pt x="382" y="4689"/>
                    <a:pt x="379" y="4703"/>
                    <a:pt x="379" y="4719"/>
                  </a:cubicBezTo>
                  <a:cubicBezTo>
                    <a:pt x="379" y="4740"/>
                    <a:pt x="384" y="4759"/>
                    <a:pt x="392" y="4776"/>
                  </a:cubicBezTo>
                  <a:cubicBezTo>
                    <a:pt x="401" y="4792"/>
                    <a:pt x="413" y="4807"/>
                    <a:pt x="430" y="4820"/>
                  </a:cubicBezTo>
                  <a:cubicBezTo>
                    <a:pt x="447" y="4833"/>
                    <a:pt x="468" y="4844"/>
                    <a:pt x="492" y="4854"/>
                  </a:cubicBezTo>
                  <a:cubicBezTo>
                    <a:pt x="516" y="4863"/>
                    <a:pt x="544" y="4871"/>
                    <a:pt x="574" y="4877"/>
                  </a:cubicBezTo>
                  <a:lnTo>
                    <a:pt x="674" y="4897"/>
                  </a:lnTo>
                  <a:cubicBezTo>
                    <a:pt x="692" y="4884"/>
                    <a:pt x="705" y="4869"/>
                    <a:pt x="714" y="4850"/>
                  </a:cubicBezTo>
                  <a:cubicBezTo>
                    <a:pt x="722" y="4832"/>
                    <a:pt x="727" y="4814"/>
                    <a:pt x="727" y="4794"/>
                  </a:cubicBezTo>
                  <a:cubicBezTo>
                    <a:pt x="727" y="4772"/>
                    <a:pt x="722" y="4753"/>
                    <a:pt x="713" y="4736"/>
                  </a:cubicBezTo>
                  <a:cubicBezTo>
                    <a:pt x="704" y="4720"/>
                    <a:pt x="692" y="4705"/>
                    <a:pt x="677" y="4693"/>
                  </a:cubicBezTo>
                  <a:cubicBezTo>
                    <a:pt x="662" y="4681"/>
                    <a:pt x="645" y="4672"/>
                    <a:pt x="627" y="4664"/>
                  </a:cubicBezTo>
                  <a:cubicBezTo>
                    <a:pt x="608" y="4656"/>
                    <a:pt x="590" y="4650"/>
                    <a:pt x="572" y="4646"/>
                  </a:cubicBezTo>
                  <a:cubicBezTo>
                    <a:pt x="554" y="4641"/>
                    <a:pt x="536" y="4638"/>
                    <a:pt x="520" y="4636"/>
                  </a:cubicBezTo>
                  <a:cubicBezTo>
                    <a:pt x="503" y="4634"/>
                    <a:pt x="489" y="4633"/>
                    <a:pt x="479" y="4633"/>
                  </a:cubicBezTo>
                  <a:close/>
                  <a:moveTo>
                    <a:pt x="730" y="4133"/>
                  </a:moveTo>
                  <a:cubicBezTo>
                    <a:pt x="734" y="4133"/>
                    <a:pt x="741" y="4134"/>
                    <a:pt x="749" y="4135"/>
                  </a:cubicBezTo>
                  <a:cubicBezTo>
                    <a:pt x="758" y="4136"/>
                    <a:pt x="767" y="4138"/>
                    <a:pt x="777" y="4140"/>
                  </a:cubicBezTo>
                  <a:cubicBezTo>
                    <a:pt x="786" y="4142"/>
                    <a:pt x="796" y="4145"/>
                    <a:pt x="804" y="4149"/>
                  </a:cubicBezTo>
                  <a:cubicBezTo>
                    <a:pt x="813" y="4152"/>
                    <a:pt x="820" y="4156"/>
                    <a:pt x="825" y="4161"/>
                  </a:cubicBezTo>
                  <a:cubicBezTo>
                    <a:pt x="827" y="4163"/>
                    <a:pt x="830" y="4168"/>
                    <a:pt x="833" y="4174"/>
                  </a:cubicBezTo>
                  <a:cubicBezTo>
                    <a:pt x="835" y="4180"/>
                    <a:pt x="838" y="4187"/>
                    <a:pt x="840" y="4196"/>
                  </a:cubicBezTo>
                  <a:cubicBezTo>
                    <a:pt x="842" y="4205"/>
                    <a:pt x="844" y="4214"/>
                    <a:pt x="845" y="4225"/>
                  </a:cubicBezTo>
                  <a:cubicBezTo>
                    <a:pt x="847" y="4235"/>
                    <a:pt x="847" y="4246"/>
                    <a:pt x="847" y="4257"/>
                  </a:cubicBezTo>
                  <a:cubicBezTo>
                    <a:pt x="847" y="4286"/>
                    <a:pt x="843" y="4310"/>
                    <a:pt x="835" y="4330"/>
                  </a:cubicBezTo>
                  <a:cubicBezTo>
                    <a:pt x="826" y="4350"/>
                    <a:pt x="814" y="4365"/>
                    <a:pt x="797" y="4376"/>
                  </a:cubicBezTo>
                  <a:cubicBezTo>
                    <a:pt x="779" y="4386"/>
                    <a:pt x="758" y="4392"/>
                    <a:pt x="731" y="4394"/>
                  </a:cubicBezTo>
                  <a:cubicBezTo>
                    <a:pt x="705" y="4395"/>
                    <a:pt x="674" y="4392"/>
                    <a:pt x="639" y="4385"/>
                  </a:cubicBezTo>
                  <a:lnTo>
                    <a:pt x="293" y="4316"/>
                  </a:lnTo>
                  <a:cubicBezTo>
                    <a:pt x="289" y="4315"/>
                    <a:pt x="286" y="4314"/>
                    <a:pt x="283" y="4311"/>
                  </a:cubicBezTo>
                  <a:cubicBezTo>
                    <a:pt x="280" y="4308"/>
                    <a:pt x="277" y="4303"/>
                    <a:pt x="275" y="4297"/>
                  </a:cubicBezTo>
                  <a:cubicBezTo>
                    <a:pt x="273" y="4292"/>
                    <a:pt x="272" y="4284"/>
                    <a:pt x="271" y="4274"/>
                  </a:cubicBezTo>
                  <a:cubicBezTo>
                    <a:pt x="270" y="4264"/>
                    <a:pt x="269" y="4252"/>
                    <a:pt x="269" y="4238"/>
                  </a:cubicBezTo>
                  <a:cubicBezTo>
                    <a:pt x="269" y="4224"/>
                    <a:pt x="270" y="4212"/>
                    <a:pt x="271" y="4203"/>
                  </a:cubicBezTo>
                  <a:cubicBezTo>
                    <a:pt x="272" y="4194"/>
                    <a:pt x="273" y="4186"/>
                    <a:pt x="275" y="4181"/>
                  </a:cubicBezTo>
                  <a:cubicBezTo>
                    <a:pt x="277" y="4176"/>
                    <a:pt x="280" y="4172"/>
                    <a:pt x="283" y="4171"/>
                  </a:cubicBezTo>
                  <a:cubicBezTo>
                    <a:pt x="286" y="4169"/>
                    <a:pt x="289" y="4168"/>
                    <a:pt x="293" y="4169"/>
                  </a:cubicBezTo>
                  <a:lnTo>
                    <a:pt x="635" y="4237"/>
                  </a:lnTo>
                  <a:cubicBezTo>
                    <a:pt x="650" y="4240"/>
                    <a:pt x="663" y="4242"/>
                    <a:pt x="674" y="4243"/>
                  </a:cubicBezTo>
                  <a:cubicBezTo>
                    <a:pt x="685" y="4244"/>
                    <a:pt x="694" y="4243"/>
                    <a:pt x="701" y="4241"/>
                  </a:cubicBezTo>
                  <a:cubicBezTo>
                    <a:pt x="709" y="4238"/>
                    <a:pt x="714" y="4234"/>
                    <a:pt x="717" y="4228"/>
                  </a:cubicBezTo>
                  <a:cubicBezTo>
                    <a:pt x="721" y="4221"/>
                    <a:pt x="723" y="4213"/>
                    <a:pt x="723" y="4202"/>
                  </a:cubicBezTo>
                  <a:cubicBezTo>
                    <a:pt x="723" y="4194"/>
                    <a:pt x="722" y="4186"/>
                    <a:pt x="722" y="4180"/>
                  </a:cubicBezTo>
                  <a:cubicBezTo>
                    <a:pt x="721" y="4173"/>
                    <a:pt x="720" y="4168"/>
                    <a:pt x="719" y="4164"/>
                  </a:cubicBezTo>
                  <a:cubicBezTo>
                    <a:pt x="717" y="4159"/>
                    <a:pt x="716" y="4155"/>
                    <a:pt x="716" y="4152"/>
                  </a:cubicBezTo>
                  <a:cubicBezTo>
                    <a:pt x="715" y="4148"/>
                    <a:pt x="714" y="4145"/>
                    <a:pt x="714" y="4143"/>
                  </a:cubicBezTo>
                  <a:cubicBezTo>
                    <a:pt x="714" y="4140"/>
                    <a:pt x="716" y="4137"/>
                    <a:pt x="718" y="4136"/>
                  </a:cubicBezTo>
                  <a:cubicBezTo>
                    <a:pt x="720" y="4134"/>
                    <a:pt x="724" y="4133"/>
                    <a:pt x="730" y="4133"/>
                  </a:cubicBezTo>
                  <a:close/>
                  <a:moveTo>
                    <a:pt x="709" y="3633"/>
                  </a:moveTo>
                  <a:cubicBezTo>
                    <a:pt x="713" y="3633"/>
                    <a:pt x="719" y="3633"/>
                    <a:pt x="728" y="3634"/>
                  </a:cubicBezTo>
                  <a:cubicBezTo>
                    <a:pt x="736" y="3636"/>
                    <a:pt x="746" y="3637"/>
                    <a:pt x="756" y="3639"/>
                  </a:cubicBezTo>
                  <a:cubicBezTo>
                    <a:pt x="766" y="3642"/>
                    <a:pt x="775" y="3645"/>
                    <a:pt x="784" y="3648"/>
                  </a:cubicBezTo>
                  <a:cubicBezTo>
                    <a:pt x="794" y="3652"/>
                    <a:pt x="801" y="3656"/>
                    <a:pt x="805" y="3660"/>
                  </a:cubicBezTo>
                  <a:cubicBezTo>
                    <a:pt x="811" y="3666"/>
                    <a:pt x="816" y="3675"/>
                    <a:pt x="821" y="3688"/>
                  </a:cubicBezTo>
                  <a:cubicBezTo>
                    <a:pt x="826" y="3701"/>
                    <a:pt x="831" y="3716"/>
                    <a:pt x="835" y="3734"/>
                  </a:cubicBezTo>
                  <a:cubicBezTo>
                    <a:pt x="839" y="3752"/>
                    <a:pt x="842" y="3772"/>
                    <a:pt x="845" y="3794"/>
                  </a:cubicBezTo>
                  <a:cubicBezTo>
                    <a:pt x="847" y="3816"/>
                    <a:pt x="849" y="3839"/>
                    <a:pt x="849" y="3863"/>
                  </a:cubicBezTo>
                  <a:cubicBezTo>
                    <a:pt x="849" y="3901"/>
                    <a:pt x="845" y="3934"/>
                    <a:pt x="838" y="3962"/>
                  </a:cubicBezTo>
                  <a:cubicBezTo>
                    <a:pt x="832" y="3990"/>
                    <a:pt x="822" y="4013"/>
                    <a:pt x="809" y="4032"/>
                  </a:cubicBezTo>
                  <a:cubicBezTo>
                    <a:pt x="797" y="4051"/>
                    <a:pt x="782" y="4064"/>
                    <a:pt x="764" y="4074"/>
                  </a:cubicBezTo>
                  <a:cubicBezTo>
                    <a:pt x="747" y="4083"/>
                    <a:pt x="727" y="4087"/>
                    <a:pt x="706" y="4087"/>
                  </a:cubicBezTo>
                  <a:cubicBezTo>
                    <a:pt x="690" y="4087"/>
                    <a:pt x="674" y="4085"/>
                    <a:pt x="657" y="4080"/>
                  </a:cubicBezTo>
                  <a:cubicBezTo>
                    <a:pt x="641" y="4076"/>
                    <a:pt x="626" y="4068"/>
                    <a:pt x="611" y="4057"/>
                  </a:cubicBezTo>
                  <a:cubicBezTo>
                    <a:pt x="596" y="4046"/>
                    <a:pt x="582" y="4032"/>
                    <a:pt x="570" y="4015"/>
                  </a:cubicBezTo>
                  <a:cubicBezTo>
                    <a:pt x="558" y="3998"/>
                    <a:pt x="548" y="3976"/>
                    <a:pt x="540" y="3951"/>
                  </a:cubicBezTo>
                  <a:cubicBezTo>
                    <a:pt x="529" y="3975"/>
                    <a:pt x="516" y="3992"/>
                    <a:pt x="500" y="4003"/>
                  </a:cubicBezTo>
                  <a:cubicBezTo>
                    <a:pt x="484" y="4013"/>
                    <a:pt x="465" y="4018"/>
                    <a:pt x="445" y="4018"/>
                  </a:cubicBezTo>
                  <a:cubicBezTo>
                    <a:pt x="423" y="4018"/>
                    <a:pt x="402" y="4013"/>
                    <a:pt x="380" y="4004"/>
                  </a:cubicBezTo>
                  <a:cubicBezTo>
                    <a:pt x="358" y="3994"/>
                    <a:pt x="338" y="3979"/>
                    <a:pt x="320" y="3958"/>
                  </a:cubicBezTo>
                  <a:cubicBezTo>
                    <a:pt x="302" y="3937"/>
                    <a:pt x="288" y="3909"/>
                    <a:pt x="276" y="3876"/>
                  </a:cubicBezTo>
                  <a:cubicBezTo>
                    <a:pt x="265" y="3842"/>
                    <a:pt x="259" y="3800"/>
                    <a:pt x="259" y="3752"/>
                  </a:cubicBezTo>
                  <a:cubicBezTo>
                    <a:pt x="259" y="3732"/>
                    <a:pt x="261" y="3713"/>
                    <a:pt x="263" y="3693"/>
                  </a:cubicBezTo>
                  <a:cubicBezTo>
                    <a:pt x="266" y="3674"/>
                    <a:pt x="270" y="3655"/>
                    <a:pt x="274" y="3638"/>
                  </a:cubicBezTo>
                  <a:cubicBezTo>
                    <a:pt x="278" y="3621"/>
                    <a:pt x="283" y="3606"/>
                    <a:pt x="288" y="3593"/>
                  </a:cubicBezTo>
                  <a:cubicBezTo>
                    <a:pt x="293" y="3581"/>
                    <a:pt x="298" y="3573"/>
                    <a:pt x="302" y="3568"/>
                  </a:cubicBezTo>
                  <a:cubicBezTo>
                    <a:pt x="304" y="3566"/>
                    <a:pt x="307" y="3564"/>
                    <a:pt x="310" y="3563"/>
                  </a:cubicBezTo>
                  <a:cubicBezTo>
                    <a:pt x="314" y="3561"/>
                    <a:pt x="318" y="3561"/>
                    <a:pt x="322" y="3561"/>
                  </a:cubicBezTo>
                  <a:cubicBezTo>
                    <a:pt x="325" y="3561"/>
                    <a:pt x="329" y="3561"/>
                    <a:pt x="334" y="3562"/>
                  </a:cubicBezTo>
                  <a:cubicBezTo>
                    <a:pt x="339" y="3562"/>
                    <a:pt x="345" y="3563"/>
                    <a:pt x="351" y="3564"/>
                  </a:cubicBezTo>
                  <a:cubicBezTo>
                    <a:pt x="358" y="3566"/>
                    <a:pt x="365" y="3567"/>
                    <a:pt x="372" y="3569"/>
                  </a:cubicBezTo>
                  <a:cubicBezTo>
                    <a:pt x="379" y="3571"/>
                    <a:pt x="386" y="3573"/>
                    <a:pt x="392" y="3575"/>
                  </a:cubicBezTo>
                  <a:cubicBezTo>
                    <a:pt x="398" y="3578"/>
                    <a:pt x="403" y="3580"/>
                    <a:pt x="407" y="3583"/>
                  </a:cubicBezTo>
                  <a:cubicBezTo>
                    <a:pt x="411" y="3586"/>
                    <a:pt x="413" y="3589"/>
                    <a:pt x="413" y="3592"/>
                  </a:cubicBezTo>
                  <a:cubicBezTo>
                    <a:pt x="413" y="3598"/>
                    <a:pt x="410" y="3605"/>
                    <a:pt x="406" y="3613"/>
                  </a:cubicBezTo>
                  <a:cubicBezTo>
                    <a:pt x="401" y="3622"/>
                    <a:pt x="397" y="3633"/>
                    <a:pt x="391" y="3646"/>
                  </a:cubicBezTo>
                  <a:cubicBezTo>
                    <a:pt x="386" y="3659"/>
                    <a:pt x="381" y="3674"/>
                    <a:pt x="377" y="3692"/>
                  </a:cubicBezTo>
                  <a:cubicBezTo>
                    <a:pt x="373" y="3710"/>
                    <a:pt x="371" y="3731"/>
                    <a:pt x="371" y="3755"/>
                  </a:cubicBezTo>
                  <a:cubicBezTo>
                    <a:pt x="371" y="3774"/>
                    <a:pt x="373" y="3792"/>
                    <a:pt x="377" y="3807"/>
                  </a:cubicBezTo>
                  <a:cubicBezTo>
                    <a:pt x="381" y="3823"/>
                    <a:pt x="386" y="3835"/>
                    <a:pt x="393" y="3845"/>
                  </a:cubicBezTo>
                  <a:cubicBezTo>
                    <a:pt x="400" y="3856"/>
                    <a:pt x="409" y="3863"/>
                    <a:pt x="418" y="3868"/>
                  </a:cubicBezTo>
                  <a:cubicBezTo>
                    <a:pt x="427" y="3873"/>
                    <a:pt x="437" y="3876"/>
                    <a:pt x="447" y="3876"/>
                  </a:cubicBezTo>
                  <a:cubicBezTo>
                    <a:pt x="454" y="3876"/>
                    <a:pt x="460" y="3874"/>
                    <a:pt x="466" y="3871"/>
                  </a:cubicBezTo>
                  <a:cubicBezTo>
                    <a:pt x="472" y="3867"/>
                    <a:pt x="477" y="3862"/>
                    <a:pt x="481" y="3856"/>
                  </a:cubicBezTo>
                  <a:cubicBezTo>
                    <a:pt x="485" y="3849"/>
                    <a:pt x="488" y="3841"/>
                    <a:pt x="491" y="3831"/>
                  </a:cubicBezTo>
                  <a:cubicBezTo>
                    <a:pt x="493" y="3821"/>
                    <a:pt x="495" y="3810"/>
                    <a:pt x="495" y="3797"/>
                  </a:cubicBezTo>
                  <a:lnTo>
                    <a:pt x="495" y="3697"/>
                  </a:lnTo>
                  <a:cubicBezTo>
                    <a:pt x="495" y="3691"/>
                    <a:pt x="496" y="3687"/>
                    <a:pt x="500" y="3684"/>
                  </a:cubicBezTo>
                  <a:cubicBezTo>
                    <a:pt x="503" y="3682"/>
                    <a:pt x="509" y="3680"/>
                    <a:pt x="516" y="3680"/>
                  </a:cubicBezTo>
                  <a:cubicBezTo>
                    <a:pt x="520" y="3680"/>
                    <a:pt x="524" y="3680"/>
                    <a:pt x="529" y="3681"/>
                  </a:cubicBezTo>
                  <a:cubicBezTo>
                    <a:pt x="534" y="3681"/>
                    <a:pt x="539" y="3682"/>
                    <a:pt x="545" y="3683"/>
                  </a:cubicBezTo>
                  <a:cubicBezTo>
                    <a:pt x="551" y="3684"/>
                    <a:pt x="556" y="3686"/>
                    <a:pt x="562" y="3687"/>
                  </a:cubicBezTo>
                  <a:cubicBezTo>
                    <a:pt x="568" y="3689"/>
                    <a:pt x="574" y="3692"/>
                    <a:pt x="579" y="3695"/>
                  </a:cubicBezTo>
                  <a:cubicBezTo>
                    <a:pt x="584" y="3697"/>
                    <a:pt x="588" y="3701"/>
                    <a:pt x="591" y="3704"/>
                  </a:cubicBezTo>
                  <a:cubicBezTo>
                    <a:pt x="595" y="3708"/>
                    <a:pt x="596" y="3713"/>
                    <a:pt x="596" y="3718"/>
                  </a:cubicBezTo>
                  <a:lnTo>
                    <a:pt x="596" y="3809"/>
                  </a:lnTo>
                  <a:cubicBezTo>
                    <a:pt x="596" y="3831"/>
                    <a:pt x="599" y="3849"/>
                    <a:pt x="603" y="3865"/>
                  </a:cubicBezTo>
                  <a:cubicBezTo>
                    <a:pt x="608" y="3880"/>
                    <a:pt x="615" y="3893"/>
                    <a:pt x="622" y="3903"/>
                  </a:cubicBezTo>
                  <a:cubicBezTo>
                    <a:pt x="630" y="3913"/>
                    <a:pt x="639" y="3920"/>
                    <a:pt x="649" y="3925"/>
                  </a:cubicBezTo>
                  <a:cubicBezTo>
                    <a:pt x="658" y="3930"/>
                    <a:pt x="668" y="3932"/>
                    <a:pt x="677" y="3932"/>
                  </a:cubicBezTo>
                  <a:cubicBezTo>
                    <a:pt x="686" y="3932"/>
                    <a:pt x="693" y="3930"/>
                    <a:pt x="700" y="3927"/>
                  </a:cubicBezTo>
                  <a:cubicBezTo>
                    <a:pt x="707" y="3923"/>
                    <a:pt x="713" y="3917"/>
                    <a:pt x="719" y="3908"/>
                  </a:cubicBezTo>
                  <a:cubicBezTo>
                    <a:pt x="724" y="3900"/>
                    <a:pt x="728" y="3889"/>
                    <a:pt x="730" y="3876"/>
                  </a:cubicBezTo>
                  <a:cubicBezTo>
                    <a:pt x="733" y="3863"/>
                    <a:pt x="734" y="3847"/>
                    <a:pt x="734" y="3829"/>
                  </a:cubicBezTo>
                  <a:cubicBezTo>
                    <a:pt x="734" y="3801"/>
                    <a:pt x="732" y="3777"/>
                    <a:pt x="728" y="3757"/>
                  </a:cubicBezTo>
                  <a:cubicBezTo>
                    <a:pt x="724" y="3736"/>
                    <a:pt x="719" y="3719"/>
                    <a:pt x="714" y="3704"/>
                  </a:cubicBezTo>
                  <a:cubicBezTo>
                    <a:pt x="709" y="3689"/>
                    <a:pt x="704" y="3677"/>
                    <a:pt x="700" y="3668"/>
                  </a:cubicBezTo>
                  <a:cubicBezTo>
                    <a:pt x="696" y="3658"/>
                    <a:pt x="693" y="3651"/>
                    <a:pt x="693" y="3646"/>
                  </a:cubicBezTo>
                  <a:cubicBezTo>
                    <a:pt x="693" y="3641"/>
                    <a:pt x="695" y="3638"/>
                    <a:pt x="697" y="3636"/>
                  </a:cubicBezTo>
                  <a:cubicBezTo>
                    <a:pt x="699" y="3634"/>
                    <a:pt x="703" y="3633"/>
                    <a:pt x="709" y="3633"/>
                  </a:cubicBezTo>
                  <a:close/>
                  <a:moveTo>
                    <a:pt x="936" y="3093"/>
                  </a:moveTo>
                  <a:cubicBezTo>
                    <a:pt x="942" y="3093"/>
                    <a:pt x="949" y="3093"/>
                    <a:pt x="958" y="3095"/>
                  </a:cubicBezTo>
                  <a:cubicBezTo>
                    <a:pt x="967" y="3096"/>
                    <a:pt x="976" y="3097"/>
                    <a:pt x="985" y="3100"/>
                  </a:cubicBezTo>
                  <a:cubicBezTo>
                    <a:pt x="995" y="3102"/>
                    <a:pt x="1003" y="3105"/>
                    <a:pt x="1011" y="3108"/>
                  </a:cubicBezTo>
                  <a:cubicBezTo>
                    <a:pt x="1019" y="3111"/>
                    <a:pt x="1025" y="3115"/>
                    <a:pt x="1029" y="3119"/>
                  </a:cubicBezTo>
                  <a:cubicBezTo>
                    <a:pt x="1032" y="3121"/>
                    <a:pt x="1034" y="3125"/>
                    <a:pt x="1037" y="3131"/>
                  </a:cubicBezTo>
                  <a:cubicBezTo>
                    <a:pt x="1039" y="3136"/>
                    <a:pt x="1041" y="3143"/>
                    <a:pt x="1043" y="3150"/>
                  </a:cubicBezTo>
                  <a:cubicBezTo>
                    <a:pt x="1045" y="3157"/>
                    <a:pt x="1046" y="3165"/>
                    <a:pt x="1047" y="3174"/>
                  </a:cubicBezTo>
                  <a:cubicBezTo>
                    <a:pt x="1048" y="3182"/>
                    <a:pt x="1049" y="3191"/>
                    <a:pt x="1049" y="3199"/>
                  </a:cubicBezTo>
                  <a:cubicBezTo>
                    <a:pt x="1049" y="3219"/>
                    <a:pt x="1047" y="3235"/>
                    <a:pt x="1043" y="3248"/>
                  </a:cubicBezTo>
                  <a:cubicBezTo>
                    <a:pt x="1040" y="3262"/>
                    <a:pt x="1033" y="3273"/>
                    <a:pt x="1024" y="3282"/>
                  </a:cubicBezTo>
                  <a:cubicBezTo>
                    <a:pt x="1014" y="3292"/>
                    <a:pt x="1001" y="3299"/>
                    <a:pt x="984" y="3305"/>
                  </a:cubicBezTo>
                  <a:cubicBezTo>
                    <a:pt x="967" y="3311"/>
                    <a:pt x="946" y="3316"/>
                    <a:pt x="920" y="3320"/>
                  </a:cubicBezTo>
                  <a:lnTo>
                    <a:pt x="833" y="3333"/>
                  </a:lnTo>
                  <a:cubicBezTo>
                    <a:pt x="821" y="3335"/>
                    <a:pt x="808" y="3337"/>
                    <a:pt x="794" y="3338"/>
                  </a:cubicBezTo>
                  <a:cubicBezTo>
                    <a:pt x="781" y="3339"/>
                    <a:pt x="768" y="3339"/>
                    <a:pt x="755" y="3339"/>
                  </a:cubicBezTo>
                  <a:cubicBezTo>
                    <a:pt x="769" y="3346"/>
                    <a:pt x="784" y="3354"/>
                    <a:pt x="800" y="3362"/>
                  </a:cubicBezTo>
                  <a:cubicBezTo>
                    <a:pt x="816" y="3370"/>
                    <a:pt x="831" y="3379"/>
                    <a:pt x="845" y="3387"/>
                  </a:cubicBezTo>
                  <a:lnTo>
                    <a:pt x="1020" y="3491"/>
                  </a:lnTo>
                  <a:cubicBezTo>
                    <a:pt x="1025" y="3493"/>
                    <a:pt x="1030" y="3496"/>
                    <a:pt x="1033" y="3499"/>
                  </a:cubicBezTo>
                  <a:cubicBezTo>
                    <a:pt x="1036" y="3501"/>
                    <a:pt x="1038" y="3506"/>
                    <a:pt x="1040" y="3512"/>
                  </a:cubicBezTo>
                  <a:cubicBezTo>
                    <a:pt x="1042" y="3519"/>
                    <a:pt x="1044" y="3527"/>
                    <a:pt x="1044" y="3537"/>
                  </a:cubicBezTo>
                  <a:cubicBezTo>
                    <a:pt x="1045" y="3547"/>
                    <a:pt x="1046" y="3561"/>
                    <a:pt x="1046" y="3579"/>
                  </a:cubicBezTo>
                  <a:cubicBezTo>
                    <a:pt x="1046" y="3591"/>
                    <a:pt x="1045" y="3602"/>
                    <a:pt x="1044" y="3611"/>
                  </a:cubicBezTo>
                  <a:cubicBezTo>
                    <a:pt x="1044" y="3620"/>
                    <a:pt x="1042" y="3627"/>
                    <a:pt x="1041" y="3632"/>
                  </a:cubicBezTo>
                  <a:cubicBezTo>
                    <a:pt x="1039" y="3637"/>
                    <a:pt x="1037" y="3640"/>
                    <a:pt x="1034" y="3642"/>
                  </a:cubicBezTo>
                  <a:cubicBezTo>
                    <a:pt x="1031" y="3644"/>
                    <a:pt x="1027" y="3645"/>
                    <a:pt x="1023" y="3645"/>
                  </a:cubicBezTo>
                  <a:cubicBezTo>
                    <a:pt x="1017" y="3645"/>
                    <a:pt x="1011" y="3644"/>
                    <a:pt x="1005" y="3641"/>
                  </a:cubicBezTo>
                  <a:cubicBezTo>
                    <a:pt x="999" y="3638"/>
                    <a:pt x="992" y="3634"/>
                    <a:pt x="985" y="3629"/>
                  </a:cubicBezTo>
                  <a:lnTo>
                    <a:pt x="621" y="3396"/>
                  </a:lnTo>
                  <a:lnTo>
                    <a:pt x="426" y="3430"/>
                  </a:lnTo>
                  <a:cubicBezTo>
                    <a:pt x="419" y="3431"/>
                    <a:pt x="413" y="3433"/>
                    <a:pt x="408" y="3434"/>
                  </a:cubicBezTo>
                  <a:cubicBezTo>
                    <a:pt x="403" y="3435"/>
                    <a:pt x="399" y="3438"/>
                    <a:pt x="395" y="3441"/>
                  </a:cubicBezTo>
                  <a:cubicBezTo>
                    <a:pt x="392" y="3443"/>
                    <a:pt x="389" y="3447"/>
                    <a:pt x="388" y="3451"/>
                  </a:cubicBezTo>
                  <a:cubicBezTo>
                    <a:pt x="386" y="3454"/>
                    <a:pt x="385" y="3459"/>
                    <a:pt x="385" y="3464"/>
                  </a:cubicBezTo>
                  <a:cubicBezTo>
                    <a:pt x="385" y="3475"/>
                    <a:pt x="386" y="3483"/>
                    <a:pt x="388" y="3488"/>
                  </a:cubicBezTo>
                  <a:cubicBezTo>
                    <a:pt x="389" y="3493"/>
                    <a:pt x="390" y="3498"/>
                    <a:pt x="390" y="3503"/>
                  </a:cubicBezTo>
                  <a:cubicBezTo>
                    <a:pt x="390" y="3506"/>
                    <a:pt x="389" y="3508"/>
                    <a:pt x="387" y="3510"/>
                  </a:cubicBezTo>
                  <a:cubicBezTo>
                    <a:pt x="385" y="3512"/>
                    <a:pt x="381" y="3513"/>
                    <a:pt x="373" y="3513"/>
                  </a:cubicBezTo>
                  <a:cubicBezTo>
                    <a:pt x="371" y="3513"/>
                    <a:pt x="368" y="3513"/>
                    <a:pt x="363" y="3513"/>
                  </a:cubicBezTo>
                  <a:cubicBezTo>
                    <a:pt x="358" y="3512"/>
                    <a:pt x="353" y="3511"/>
                    <a:pt x="347" y="3510"/>
                  </a:cubicBezTo>
                  <a:cubicBezTo>
                    <a:pt x="341" y="3509"/>
                    <a:pt x="334" y="3508"/>
                    <a:pt x="328" y="3506"/>
                  </a:cubicBezTo>
                  <a:cubicBezTo>
                    <a:pt x="321" y="3505"/>
                    <a:pt x="315" y="3503"/>
                    <a:pt x="309" y="3501"/>
                  </a:cubicBezTo>
                  <a:cubicBezTo>
                    <a:pt x="303" y="3499"/>
                    <a:pt x="297" y="3497"/>
                    <a:pt x="292" y="3495"/>
                  </a:cubicBezTo>
                  <a:cubicBezTo>
                    <a:pt x="287" y="3492"/>
                    <a:pt x="284" y="3490"/>
                    <a:pt x="281" y="3488"/>
                  </a:cubicBezTo>
                  <a:cubicBezTo>
                    <a:pt x="278" y="3485"/>
                    <a:pt x="276" y="3481"/>
                    <a:pt x="273" y="3475"/>
                  </a:cubicBezTo>
                  <a:cubicBezTo>
                    <a:pt x="271" y="3469"/>
                    <a:pt x="269" y="3462"/>
                    <a:pt x="267" y="3455"/>
                  </a:cubicBezTo>
                  <a:cubicBezTo>
                    <a:pt x="265" y="3447"/>
                    <a:pt x="264" y="3439"/>
                    <a:pt x="263" y="3431"/>
                  </a:cubicBezTo>
                  <a:cubicBezTo>
                    <a:pt x="262" y="3422"/>
                    <a:pt x="261" y="3414"/>
                    <a:pt x="261" y="3406"/>
                  </a:cubicBezTo>
                  <a:cubicBezTo>
                    <a:pt x="261" y="3387"/>
                    <a:pt x="263" y="3371"/>
                    <a:pt x="268" y="3358"/>
                  </a:cubicBezTo>
                  <a:cubicBezTo>
                    <a:pt x="273" y="3345"/>
                    <a:pt x="280" y="3334"/>
                    <a:pt x="291" y="3325"/>
                  </a:cubicBezTo>
                  <a:cubicBezTo>
                    <a:pt x="301" y="3316"/>
                    <a:pt x="314" y="3308"/>
                    <a:pt x="331" y="3303"/>
                  </a:cubicBezTo>
                  <a:cubicBezTo>
                    <a:pt x="348" y="3297"/>
                    <a:pt x="368" y="3292"/>
                    <a:pt x="392" y="3289"/>
                  </a:cubicBezTo>
                  <a:lnTo>
                    <a:pt x="455" y="3280"/>
                  </a:lnTo>
                  <a:cubicBezTo>
                    <a:pt x="468" y="3278"/>
                    <a:pt x="482" y="3276"/>
                    <a:pt x="498" y="3275"/>
                  </a:cubicBezTo>
                  <a:cubicBezTo>
                    <a:pt x="514" y="3274"/>
                    <a:pt x="528" y="3273"/>
                    <a:pt x="541" y="3273"/>
                  </a:cubicBezTo>
                  <a:cubicBezTo>
                    <a:pt x="534" y="3270"/>
                    <a:pt x="527" y="3266"/>
                    <a:pt x="520" y="3262"/>
                  </a:cubicBezTo>
                  <a:cubicBezTo>
                    <a:pt x="513" y="3259"/>
                    <a:pt x="505" y="3255"/>
                    <a:pt x="498" y="3251"/>
                  </a:cubicBezTo>
                  <a:cubicBezTo>
                    <a:pt x="491" y="3247"/>
                    <a:pt x="483" y="3243"/>
                    <a:pt x="476" y="3239"/>
                  </a:cubicBezTo>
                  <a:cubicBezTo>
                    <a:pt x="469" y="3235"/>
                    <a:pt x="462" y="3231"/>
                    <a:pt x="455" y="3228"/>
                  </a:cubicBezTo>
                  <a:lnTo>
                    <a:pt x="294" y="3136"/>
                  </a:lnTo>
                  <a:cubicBezTo>
                    <a:pt x="289" y="3134"/>
                    <a:pt x="285" y="3131"/>
                    <a:pt x="282" y="3129"/>
                  </a:cubicBezTo>
                  <a:cubicBezTo>
                    <a:pt x="278" y="3126"/>
                    <a:pt x="276" y="3121"/>
                    <a:pt x="274" y="3115"/>
                  </a:cubicBezTo>
                  <a:cubicBezTo>
                    <a:pt x="272" y="3109"/>
                    <a:pt x="271" y="3101"/>
                    <a:pt x="270" y="3090"/>
                  </a:cubicBezTo>
                  <a:cubicBezTo>
                    <a:pt x="270" y="3078"/>
                    <a:pt x="269" y="3063"/>
                    <a:pt x="269" y="3045"/>
                  </a:cubicBezTo>
                  <a:cubicBezTo>
                    <a:pt x="269" y="3032"/>
                    <a:pt x="269" y="3021"/>
                    <a:pt x="270" y="3012"/>
                  </a:cubicBezTo>
                  <a:cubicBezTo>
                    <a:pt x="271" y="3003"/>
                    <a:pt x="272" y="2997"/>
                    <a:pt x="273" y="2992"/>
                  </a:cubicBezTo>
                  <a:cubicBezTo>
                    <a:pt x="274" y="2987"/>
                    <a:pt x="276" y="2984"/>
                    <a:pt x="278" y="2982"/>
                  </a:cubicBezTo>
                  <a:cubicBezTo>
                    <a:pt x="280" y="2980"/>
                    <a:pt x="283" y="2979"/>
                    <a:pt x="287" y="2979"/>
                  </a:cubicBezTo>
                  <a:cubicBezTo>
                    <a:pt x="290" y="2979"/>
                    <a:pt x="295" y="2981"/>
                    <a:pt x="302" y="2984"/>
                  </a:cubicBezTo>
                  <a:cubicBezTo>
                    <a:pt x="309" y="2987"/>
                    <a:pt x="318" y="2992"/>
                    <a:pt x="329" y="2998"/>
                  </a:cubicBezTo>
                  <a:lnTo>
                    <a:pt x="675" y="3217"/>
                  </a:lnTo>
                  <a:lnTo>
                    <a:pt x="873" y="3182"/>
                  </a:lnTo>
                  <a:cubicBezTo>
                    <a:pt x="884" y="3180"/>
                    <a:pt x="893" y="3178"/>
                    <a:pt x="900" y="3175"/>
                  </a:cubicBezTo>
                  <a:cubicBezTo>
                    <a:pt x="906" y="3173"/>
                    <a:pt x="912" y="3170"/>
                    <a:pt x="915" y="3167"/>
                  </a:cubicBezTo>
                  <a:cubicBezTo>
                    <a:pt x="919" y="3163"/>
                    <a:pt x="922" y="3160"/>
                    <a:pt x="923" y="3156"/>
                  </a:cubicBezTo>
                  <a:cubicBezTo>
                    <a:pt x="925" y="3152"/>
                    <a:pt x="925" y="3147"/>
                    <a:pt x="925" y="3142"/>
                  </a:cubicBezTo>
                  <a:cubicBezTo>
                    <a:pt x="925" y="3132"/>
                    <a:pt x="925" y="3124"/>
                    <a:pt x="923" y="3117"/>
                  </a:cubicBezTo>
                  <a:cubicBezTo>
                    <a:pt x="922" y="3111"/>
                    <a:pt x="921" y="3106"/>
                    <a:pt x="921" y="3103"/>
                  </a:cubicBezTo>
                  <a:cubicBezTo>
                    <a:pt x="921" y="3096"/>
                    <a:pt x="926" y="3093"/>
                    <a:pt x="936" y="3093"/>
                  </a:cubicBezTo>
                  <a:close/>
                  <a:moveTo>
                    <a:pt x="468" y="2416"/>
                  </a:moveTo>
                  <a:cubicBezTo>
                    <a:pt x="497" y="2416"/>
                    <a:pt x="525" y="2419"/>
                    <a:pt x="555" y="2424"/>
                  </a:cubicBezTo>
                  <a:cubicBezTo>
                    <a:pt x="585" y="2430"/>
                    <a:pt x="614" y="2438"/>
                    <a:pt x="642" y="2449"/>
                  </a:cubicBezTo>
                  <a:cubicBezTo>
                    <a:pt x="670" y="2461"/>
                    <a:pt x="697" y="2475"/>
                    <a:pt x="722" y="2493"/>
                  </a:cubicBezTo>
                  <a:cubicBezTo>
                    <a:pt x="747" y="2511"/>
                    <a:pt x="768" y="2532"/>
                    <a:pt x="787" y="2557"/>
                  </a:cubicBezTo>
                  <a:cubicBezTo>
                    <a:pt x="806" y="2582"/>
                    <a:pt x="821" y="2610"/>
                    <a:pt x="832" y="2642"/>
                  </a:cubicBezTo>
                  <a:cubicBezTo>
                    <a:pt x="843" y="2674"/>
                    <a:pt x="849" y="2710"/>
                    <a:pt x="849" y="2750"/>
                  </a:cubicBezTo>
                  <a:cubicBezTo>
                    <a:pt x="849" y="2790"/>
                    <a:pt x="844" y="2824"/>
                    <a:pt x="835" y="2853"/>
                  </a:cubicBezTo>
                  <a:cubicBezTo>
                    <a:pt x="826" y="2881"/>
                    <a:pt x="812" y="2905"/>
                    <a:pt x="794" y="2924"/>
                  </a:cubicBezTo>
                  <a:cubicBezTo>
                    <a:pt x="777" y="2944"/>
                    <a:pt x="755" y="2958"/>
                    <a:pt x="729" y="2967"/>
                  </a:cubicBezTo>
                  <a:cubicBezTo>
                    <a:pt x="703" y="2977"/>
                    <a:pt x="673" y="2981"/>
                    <a:pt x="639" y="2981"/>
                  </a:cubicBezTo>
                  <a:cubicBezTo>
                    <a:pt x="611" y="2981"/>
                    <a:pt x="582" y="2979"/>
                    <a:pt x="553" y="2973"/>
                  </a:cubicBezTo>
                  <a:cubicBezTo>
                    <a:pt x="523" y="2968"/>
                    <a:pt x="494" y="2960"/>
                    <a:pt x="466" y="2948"/>
                  </a:cubicBezTo>
                  <a:cubicBezTo>
                    <a:pt x="438" y="2937"/>
                    <a:pt x="411" y="2923"/>
                    <a:pt x="386" y="2905"/>
                  </a:cubicBezTo>
                  <a:cubicBezTo>
                    <a:pt x="361" y="2887"/>
                    <a:pt x="339" y="2866"/>
                    <a:pt x="320" y="2841"/>
                  </a:cubicBezTo>
                  <a:cubicBezTo>
                    <a:pt x="301" y="2816"/>
                    <a:pt x="287" y="2788"/>
                    <a:pt x="276" y="2756"/>
                  </a:cubicBezTo>
                  <a:cubicBezTo>
                    <a:pt x="265" y="2724"/>
                    <a:pt x="259" y="2687"/>
                    <a:pt x="259" y="2647"/>
                  </a:cubicBezTo>
                  <a:cubicBezTo>
                    <a:pt x="259" y="2608"/>
                    <a:pt x="264" y="2574"/>
                    <a:pt x="273" y="2545"/>
                  </a:cubicBezTo>
                  <a:cubicBezTo>
                    <a:pt x="282" y="2516"/>
                    <a:pt x="296" y="2492"/>
                    <a:pt x="313" y="2473"/>
                  </a:cubicBezTo>
                  <a:cubicBezTo>
                    <a:pt x="331" y="2454"/>
                    <a:pt x="353" y="2440"/>
                    <a:pt x="379" y="2430"/>
                  </a:cubicBezTo>
                  <a:cubicBezTo>
                    <a:pt x="405" y="2421"/>
                    <a:pt x="435" y="2416"/>
                    <a:pt x="468" y="2416"/>
                  </a:cubicBezTo>
                  <a:close/>
                  <a:moveTo>
                    <a:pt x="478" y="2569"/>
                  </a:moveTo>
                  <a:cubicBezTo>
                    <a:pt x="462" y="2569"/>
                    <a:pt x="447" y="2570"/>
                    <a:pt x="435" y="2574"/>
                  </a:cubicBezTo>
                  <a:cubicBezTo>
                    <a:pt x="422" y="2577"/>
                    <a:pt x="411" y="2582"/>
                    <a:pt x="402" y="2590"/>
                  </a:cubicBezTo>
                  <a:cubicBezTo>
                    <a:pt x="394" y="2598"/>
                    <a:pt x="387" y="2607"/>
                    <a:pt x="382" y="2619"/>
                  </a:cubicBezTo>
                  <a:cubicBezTo>
                    <a:pt x="378" y="2631"/>
                    <a:pt x="375" y="2646"/>
                    <a:pt x="375" y="2663"/>
                  </a:cubicBezTo>
                  <a:cubicBezTo>
                    <a:pt x="375" y="2683"/>
                    <a:pt x="379" y="2700"/>
                    <a:pt x="387" y="2716"/>
                  </a:cubicBezTo>
                  <a:cubicBezTo>
                    <a:pt x="394" y="2731"/>
                    <a:pt x="405" y="2745"/>
                    <a:pt x="417" y="2758"/>
                  </a:cubicBezTo>
                  <a:cubicBezTo>
                    <a:pt x="430" y="2770"/>
                    <a:pt x="445" y="2781"/>
                    <a:pt x="462" y="2790"/>
                  </a:cubicBezTo>
                  <a:cubicBezTo>
                    <a:pt x="479" y="2799"/>
                    <a:pt x="497" y="2806"/>
                    <a:pt x="516" y="2812"/>
                  </a:cubicBezTo>
                  <a:cubicBezTo>
                    <a:pt x="535" y="2818"/>
                    <a:pt x="554" y="2822"/>
                    <a:pt x="573" y="2825"/>
                  </a:cubicBezTo>
                  <a:cubicBezTo>
                    <a:pt x="592" y="2828"/>
                    <a:pt x="611" y="2829"/>
                    <a:pt x="628" y="2829"/>
                  </a:cubicBezTo>
                  <a:cubicBezTo>
                    <a:pt x="645" y="2829"/>
                    <a:pt x="659" y="2827"/>
                    <a:pt x="672" y="2824"/>
                  </a:cubicBezTo>
                  <a:cubicBezTo>
                    <a:pt x="685" y="2821"/>
                    <a:pt x="696" y="2815"/>
                    <a:pt x="705" y="2807"/>
                  </a:cubicBezTo>
                  <a:cubicBezTo>
                    <a:pt x="714" y="2800"/>
                    <a:pt x="720" y="2790"/>
                    <a:pt x="725" y="2778"/>
                  </a:cubicBezTo>
                  <a:cubicBezTo>
                    <a:pt x="730" y="2766"/>
                    <a:pt x="732" y="2752"/>
                    <a:pt x="732" y="2735"/>
                  </a:cubicBezTo>
                  <a:cubicBezTo>
                    <a:pt x="732" y="2715"/>
                    <a:pt x="728" y="2697"/>
                    <a:pt x="721" y="2682"/>
                  </a:cubicBezTo>
                  <a:cubicBezTo>
                    <a:pt x="713" y="2666"/>
                    <a:pt x="703" y="2652"/>
                    <a:pt x="690" y="2640"/>
                  </a:cubicBezTo>
                  <a:cubicBezTo>
                    <a:pt x="676" y="2628"/>
                    <a:pt x="661" y="2617"/>
                    <a:pt x="644" y="2608"/>
                  </a:cubicBezTo>
                  <a:cubicBezTo>
                    <a:pt x="627" y="2599"/>
                    <a:pt x="609" y="2592"/>
                    <a:pt x="591" y="2586"/>
                  </a:cubicBezTo>
                  <a:cubicBezTo>
                    <a:pt x="572" y="2580"/>
                    <a:pt x="553" y="2576"/>
                    <a:pt x="533" y="2573"/>
                  </a:cubicBezTo>
                  <a:cubicBezTo>
                    <a:pt x="514" y="2570"/>
                    <a:pt x="496" y="2569"/>
                    <a:pt x="478" y="2569"/>
                  </a:cubicBezTo>
                  <a:close/>
                  <a:moveTo>
                    <a:pt x="181" y="2570"/>
                  </a:moveTo>
                  <a:cubicBezTo>
                    <a:pt x="185" y="2573"/>
                    <a:pt x="188" y="2576"/>
                    <a:pt x="191" y="2580"/>
                  </a:cubicBezTo>
                  <a:cubicBezTo>
                    <a:pt x="193" y="2584"/>
                    <a:pt x="196" y="2589"/>
                    <a:pt x="197" y="2594"/>
                  </a:cubicBezTo>
                  <a:cubicBezTo>
                    <a:pt x="199" y="2600"/>
                    <a:pt x="200" y="2607"/>
                    <a:pt x="200" y="2615"/>
                  </a:cubicBezTo>
                  <a:cubicBezTo>
                    <a:pt x="200" y="2623"/>
                    <a:pt x="201" y="2632"/>
                    <a:pt x="201" y="2642"/>
                  </a:cubicBezTo>
                  <a:cubicBezTo>
                    <a:pt x="201" y="2661"/>
                    <a:pt x="199" y="2675"/>
                    <a:pt x="195" y="2683"/>
                  </a:cubicBezTo>
                  <a:cubicBezTo>
                    <a:pt x="191" y="2691"/>
                    <a:pt x="184" y="2692"/>
                    <a:pt x="174" y="2688"/>
                  </a:cubicBezTo>
                  <a:lnTo>
                    <a:pt x="27" y="2635"/>
                  </a:lnTo>
                  <a:cubicBezTo>
                    <a:pt x="22" y="2633"/>
                    <a:pt x="18" y="2630"/>
                    <a:pt x="15" y="2626"/>
                  </a:cubicBezTo>
                  <a:cubicBezTo>
                    <a:pt x="12" y="2622"/>
                    <a:pt x="9" y="2616"/>
                    <a:pt x="7" y="2609"/>
                  </a:cubicBezTo>
                  <a:cubicBezTo>
                    <a:pt x="4" y="2603"/>
                    <a:pt x="3" y="2594"/>
                    <a:pt x="2" y="2585"/>
                  </a:cubicBezTo>
                  <a:cubicBezTo>
                    <a:pt x="1" y="2575"/>
                    <a:pt x="0" y="2564"/>
                    <a:pt x="0" y="2552"/>
                  </a:cubicBezTo>
                  <a:cubicBezTo>
                    <a:pt x="0" y="2537"/>
                    <a:pt x="1" y="2526"/>
                    <a:pt x="2" y="2517"/>
                  </a:cubicBezTo>
                  <a:cubicBezTo>
                    <a:pt x="3" y="2508"/>
                    <a:pt x="5" y="2501"/>
                    <a:pt x="8" y="2497"/>
                  </a:cubicBezTo>
                  <a:cubicBezTo>
                    <a:pt x="10" y="2492"/>
                    <a:pt x="13" y="2490"/>
                    <a:pt x="17" y="2489"/>
                  </a:cubicBezTo>
                  <a:cubicBezTo>
                    <a:pt x="20" y="2489"/>
                    <a:pt x="24" y="2490"/>
                    <a:pt x="29" y="2493"/>
                  </a:cubicBezTo>
                  <a:lnTo>
                    <a:pt x="181" y="2570"/>
                  </a:lnTo>
                  <a:close/>
                  <a:moveTo>
                    <a:pt x="730" y="1756"/>
                  </a:moveTo>
                  <a:cubicBezTo>
                    <a:pt x="733" y="1756"/>
                    <a:pt x="738" y="1756"/>
                    <a:pt x="747" y="1757"/>
                  </a:cubicBezTo>
                  <a:cubicBezTo>
                    <a:pt x="756" y="1758"/>
                    <a:pt x="765" y="1760"/>
                    <a:pt x="776" y="1762"/>
                  </a:cubicBezTo>
                  <a:cubicBezTo>
                    <a:pt x="786" y="1765"/>
                    <a:pt x="796" y="1768"/>
                    <a:pt x="806" y="1771"/>
                  </a:cubicBezTo>
                  <a:cubicBezTo>
                    <a:pt x="817" y="1775"/>
                    <a:pt x="825" y="1780"/>
                    <a:pt x="830" y="1785"/>
                  </a:cubicBezTo>
                  <a:cubicBezTo>
                    <a:pt x="833" y="1788"/>
                    <a:pt x="835" y="1792"/>
                    <a:pt x="837" y="1797"/>
                  </a:cubicBezTo>
                  <a:cubicBezTo>
                    <a:pt x="839" y="1802"/>
                    <a:pt x="841" y="1809"/>
                    <a:pt x="843" y="1816"/>
                  </a:cubicBezTo>
                  <a:cubicBezTo>
                    <a:pt x="844" y="1823"/>
                    <a:pt x="846" y="1830"/>
                    <a:pt x="847" y="1838"/>
                  </a:cubicBezTo>
                  <a:cubicBezTo>
                    <a:pt x="848" y="1846"/>
                    <a:pt x="848" y="1854"/>
                    <a:pt x="848" y="1861"/>
                  </a:cubicBezTo>
                  <a:cubicBezTo>
                    <a:pt x="848" y="1901"/>
                    <a:pt x="838" y="1930"/>
                    <a:pt x="818" y="1949"/>
                  </a:cubicBezTo>
                  <a:cubicBezTo>
                    <a:pt x="798" y="1968"/>
                    <a:pt x="769" y="1976"/>
                    <a:pt x="731" y="1973"/>
                  </a:cubicBezTo>
                  <a:cubicBezTo>
                    <a:pt x="746" y="1981"/>
                    <a:pt x="759" y="1992"/>
                    <a:pt x="773" y="2006"/>
                  </a:cubicBezTo>
                  <a:cubicBezTo>
                    <a:pt x="787" y="2020"/>
                    <a:pt x="799" y="2035"/>
                    <a:pt x="809" y="2051"/>
                  </a:cubicBezTo>
                  <a:cubicBezTo>
                    <a:pt x="820" y="2067"/>
                    <a:pt x="829" y="2084"/>
                    <a:pt x="835" y="2102"/>
                  </a:cubicBezTo>
                  <a:cubicBezTo>
                    <a:pt x="842" y="2120"/>
                    <a:pt x="845" y="2137"/>
                    <a:pt x="845" y="2154"/>
                  </a:cubicBezTo>
                  <a:cubicBezTo>
                    <a:pt x="845" y="2162"/>
                    <a:pt x="844" y="2170"/>
                    <a:pt x="843" y="2177"/>
                  </a:cubicBezTo>
                  <a:cubicBezTo>
                    <a:pt x="841" y="2184"/>
                    <a:pt x="839" y="2190"/>
                    <a:pt x="836" y="2195"/>
                  </a:cubicBezTo>
                  <a:cubicBezTo>
                    <a:pt x="833" y="2200"/>
                    <a:pt x="830" y="2205"/>
                    <a:pt x="826" y="2208"/>
                  </a:cubicBezTo>
                  <a:cubicBezTo>
                    <a:pt x="823" y="2212"/>
                    <a:pt x="819" y="2214"/>
                    <a:pt x="815" y="2216"/>
                  </a:cubicBezTo>
                  <a:lnTo>
                    <a:pt x="932" y="2230"/>
                  </a:lnTo>
                  <a:lnTo>
                    <a:pt x="1023" y="2247"/>
                  </a:lnTo>
                  <a:cubicBezTo>
                    <a:pt x="1027" y="2248"/>
                    <a:pt x="1030" y="2250"/>
                    <a:pt x="1033" y="2253"/>
                  </a:cubicBezTo>
                  <a:cubicBezTo>
                    <a:pt x="1036" y="2255"/>
                    <a:pt x="1039" y="2260"/>
                    <a:pt x="1041" y="2266"/>
                  </a:cubicBezTo>
                  <a:cubicBezTo>
                    <a:pt x="1043" y="2272"/>
                    <a:pt x="1045" y="2280"/>
                    <a:pt x="1046" y="2290"/>
                  </a:cubicBezTo>
                  <a:cubicBezTo>
                    <a:pt x="1047" y="2300"/>
                    <a:pt x="1048" y="2312"/>
                    <a:pt x="1048" y="2326"/>
                  </a:cubicBezTo>
                  <a:cubicBezTo>
                    <a:pt x="1048" y="2340"/>
                    <a:pt x="1047" y="2352"/>
                    <a:pt x="1046" y="2361"/>
                  </a:cubicBezTo>
                  <a:cubicBezTo>
                    <a:pt x="1045" y="2371"/>
                    <a:pt x="1043" y="2378"/>
                    <a:pt x="1041" y="2383"/>
                  </a:cubicBezTo>
                  <a:cubicBezTo>
                    <a:pt x="1039" y="2388"/>
                    <a:pt x="1036" y="2391"/>
                    <a:pt x="1033" y="2393"/>
                  </a:cubicBezTo>
                  <a:cubicBezTo>
                    <a:pt x="1030" y="2395"/>
                    <a:pt x="1027" y="2395"/>
                    <a:pt x="1023" y="2395"/>
                  </a:cubicBezTo>
                  <a:lnTo>
                    <a:pt x="292" y="2249"/>
                  </a:lnTo>
                  <a:cubicBezTo>
                    <a:pt x="288" y="2248"/>
                    <a:pt x="285" y="2246"/>
                    <a:pt x="282" y="2243"/>
                  </a:cubicBezTo>
                  <a:cubicBezTo>
                    <a:pt x="279" y="2240"/>
                    <a:pt x="276" y="2236"/>
                    <a:pt x="275" y="2230"/>
                  </a:cubicBezTo>
                  <a:cubicBezTo>
                    <a:pt x="273" y="2224"/>
                    <a:pt x="272" y="2216"/>
                    <a:pt x="271" y="2206"/>
                  </a:cubicBezTo>
                  <a:cubicBezTo>
                    <a:pt x="270" y="2196"/>
                    <a:pt x="269" y="2184"/>
                    <a:pt x="269" y="2170"/>
                  </a:cubicBezTo>
                  <a:cubicBezTo>
                    <a:pt x="269" y="2155"/>
                    <a:pt x="270" y="2144"/>
                    <a:pt x="271" y="2134"/>
                  </a:cubicBezTo>
                  <a:cubicBezTo>
                    <a:pt x="272" y="2125"/>
                    <a:pt x="273" y="2118"/>
                    <a:pt x="275" y="2113"/>
                  </a:cubicBezTo>
                  <a:cubicBezTo>
                    <a:pt x="276" y="2108"/>
                    <a:pt x="279" y="2104"/>
                    <a:pt x="282" y="2103"/>
                  </a:cubicBezTo>
                  <a:cubicBezTo>
                    <a:pt x="285" y="2101"/>
                    <a:pt x="288" y="2101"/>
                    <a:pt x="292" y="2102"/>
                  </a:cubicBezTo>
                  <a:lnTo>
                    <a:pt x="610" y="2165"/>
                  </a:lnTo>
                  <a:cubicBezTo>
                    <a:pt x="626" y="2169"/>
                    <a:pt x="642" y="2170"/>
                    <a:pt x="655" y="2171"/>
                  </a:cubicBezTo>
                  <a:cubicBezTo>
                    <a:pt x="669" y="2172"/>
                    <a:pt x="681" y="2170"/>
                    <a:pt x="690" y="2167"/>
                  </a:cubicBezTo>
                  <a:cubicBezTo>
                    <a:pt x="700" y="2164"/>
                    <a:pt x="708" y="2159"/>
                    <a:pt x="713" y="2152"/>
                  </a:cubicBezTo>
                  <a:cubicBezTo>
                    <a:pt x="718" y="2144"/>
                    <a:pt x="721" y="2135"/>
                    <a:pt x="721" y="2122"/>
                  </a:cubicBezTo>
                  <a:cubicBezTo>
                    <a:pt x="721" y="2106"/>
                    <a:pt x="716" y="2089"/>
                    <a:pt x="706" y="2072"/>
                  </a:cubicBezTo>
                  <a:cubicBezTo>
                    <a:pt x="696" y="2055"/>
                    <a:pt x="682" y="2038"/>
                    <a:pt x="664" y="2022"/>
                  </a:cubicBezTo>
                  <a:cubicBezTo>
                    <a:pt x="646" y="2007"/>
                    <a:pt x="625" y="1993"/>
                    <a:pt x="601" y="1981"/>
                  </a:cubicBezTo>
                  <a:cubicBezTo>
                    <a:pt x="577" y="1968"/>
                    <a:pt x="550" y="1959"/>
                    <a:pt x="522" y="1953"/>
                  </a:cubicBezTo>
                  <a:lnTo>
                    <a:pt x="292" y="1908"/>
                  </a:lnTo>
                  <a:cubicBezTo>
                    <a:pt x="288" y="1907"/>
                    <a:pt x="285" y="1905"/>
                    <a:pt x="282" y="1902"/>
                  </a:cubicBezTo>
                  <a:cubicBezTo>
                    <a:pt x="279" y="1899"/>
                    <a:pt x="276" y="1895"/>
                    <a:pt x="275" y="1888"/>
                  </a:cubicBezTo>
                  <a:cubicBezTo>
                    <a:pt x="273" y="1882"/>
                    <a:pt x="272" y="1874"/>
                    <a:pt x="271" y="1865"/>
                  </a:cubicBezTo>
                  <a:cubicBezTo>
                    <a:pt x="270" y="1855"/>
                    <a:pt x="269" y="1843"/>
                    <a:pt x="269" y="1829"/>
                  </a:cubicBezTo>
                  <a:cubicBezTo>
                    <a:pt x="269" y="1814"/>
                    <a:pt x="270" y="1802"/>
                    <a:pt x="271" y="1793"/>
                  </a:cubicBezTo>
                  <a:cubicBezTo>
                    <a:pt x="272" y="1784"/>
                    <a:pt x="273" y="1777"/>
                    <a:pt x="275" y="1772"/>
                  </a:cubicBezTo>
                  <a:cubicBezTo>
                    <a:pt x="276" y="1767"/>
                    <a:pt x="279" y="1763"/>
                    <a:pt x="282" y="1761"/>
                  </a:cubicBezTo>
                  <a:cubicBezTo>
                    <a:pt x="285" y="1760"/>
                    <a:pt x="288" y="1759"/>
                    <a:pt x="292" y="1760"/>
                  </a:cubicBezTo>
                  <a:lnTo>
                    <a:pt x="653" y="1833"/>
                  </a:lnTo>
                  <a:cubicBezTo>
                    <a:pt x="666" y="1835"/>
                    <a:pt x="677" y="1837"/>
                    <a:pt x="686" y="1837"/>
                  </a:cubicBezTo>
                  <a:cubicBezTo>
                    <a:pt x="695" y="1838"/>
                    <a:pt x="703" y="1837"/>
                    <a:pt x="708" y="1835"/>
                  </a:cubicBezTo>
                  <a:cubicBezTo>
                    <a:pt x="714" y="1833"/>
                    <a:pt x="718" y="1830"/>
                    <a:pt x="721" y="1825"/>
                  </a:cubicBezTo>
                  <a:cubicBezTo>
                    <a:pt x="723" y="1820"/>
                    <a:pt x="724" y="1814"/>
                    <a:pt x="724" y="1806"/>
                  </a:cubicBezTo>
                  <a:cubicBezTo>
                    <a:pt x="724" y="1796"/>
                    <a:pt x="724" y="1788"/>
                    <a:pt x="722" y="1781"/>
                  </a:cubicBezTo>
                  <a:cubicBezTo>
                    <a:pt x="720" y="1775"/>
                    <a:pt x="719" y="1769"/>
                    <a:pt x="719" y="1765"/>
                  </a:cubicBezTo>
                  <a:cubicBezTo>
                    <a:pt x="719" y="1762"/>
                    <a:pt x="720" y="1760"/>
                    <a:pt x="722" y="1758"/>
                  </a:cubicBezTo>
                  <a:cubicBezTo>
                    <a:pt x="723" y="1757"/>
                    <a:pt x="726" y="1756"/>
                    <a:pt x="730" y="1756"/>
                  </a:cubicBezTo>
                  <a:close/>
                  <a:moveTo>
                    <a:pt x="709" y="1233"/>
                  </a:moveTo>
                  <a:cubicBezTo>
                    <a:pt x="713" y="1233"/>
                    <a:pt x="719" y="1233"/>
                    <a:pt x="728" y="1234"/>
                  </a:cubicBezTo>
                  <a:cubicBezTo>
                    <a:pt x="736" y="1236"/>
                    <a:pt x="746" y="1237"/>
                    <a:pt x="756" y="1239"/>
                  </a:cubicBezTo>
                  <a:cubicBezTo>
                    <a:pt x="766" y="1242"/>
                    <a:pt x="775" y="1245"/>
                    <a:pt x="784" y="1248"/>
                  </a:cubicBezTo>
                  <a:cubicBezTo>
                    <a:pt x="794" y="1252"/>
                    <a:pt x="801" y="1256"/>
                    <a:pt x="805" y="1260"/>
                  </a:cubicBezTo>
                  <a:cubicBezTo>
                    <a:pt x="811" y="1266"/>
                    <a:pt x="816" y="1275"/>
                    <a:pt x="821" y="1288"/>
                  </a:cubicBezTo>
                  <a:cubicBezTo>
                    <a:pt x="826" y="1301"/>
                    <a:pt x="831" y="1316"/>
                    <a:pt x="835" y="1334"/>
                  </a:cubicBezTo>
                  <a:cubicBezTo>
                    <a:pt x="839" y="1352"/>
                    <a:pt x="842" y="1372"/>
                    <a:pt x="845" y="1394"/>
                  </a:cubicBezTo>
                  <a:cubicBezTo>
                    <a:pt x="847" y="1416"/>
                    <a:pt x="849" y="1439"/>
                    <a:pt x="849" y="1463"/>
                  </a:cubicBezTo>
                  <a:cubicBezTo>
                    <a:pt x="849" y="1501"/>
                    <a:pt x="845" y="1534"/>
                    <a:pt x="838" y="1562"/>
                  </a:cubicBezTo>
                  <a:cubicBezTo>
                    <a:pt x="832" y="1590"/>
                    <a:pt x="822" y="1613"/>
                    <a:pt x="809" y="1632"/>
                  </a:cubicBezTo>
                  <a:cubicBezTo>
                    <a:pt x="797" y="1651"/>
                    <a:pt x="782" y="1664"/>
                    <a:pt x="764" y="1674"/>
                  </a:cubicBezTo>
                  <a:cubicBezTo>
                    <a:pt x="747" y="1683"/>
                    <a:pt x="727" y="1687"/>
                    <a:pt x="706" y="1687"/>
                  </a:cubicBezTo>
                  <a:cubicBezTo>
                    <a:pt x="690" y="1687"/>
                    <a:pt x="674" y="1685"/>
                    <a:pt x="657" y="1680"/>
                  </a:cubicBezTo>
                  <a:cubicBezTo>
                    <a:pt x="641" y="1676"/>
                    <a:pt x="626" y="1668"/>
                    <a:pt x="611" y="1657"/>
                  </a:cubicBezTo>
                  <a:cubicBezTo>
                    <a:pt x="596" y="1646"/>
                    <a:pt x="582" y="1632"/>
                    <a:pt x="570" y="1615"/>
                  </a:cubicBezTo>
                  <a:cubicBezTo>
                    <a:pt x="558" y="1598"/>
                    <a:pt x="548" y="1576"/>
                    <a:pt x="540" y="1551"/>
                  </a:cubicBezTo>
                  <a:cubicBezTo>
                    <a:pt x="529" y="1575"/>
                    <a:pt x="516" y="1592"/>
                    <a:pt x="500" y="1603"/>
                  </a:cubicBezTo>
                  <a:cubicBezTo>
                    <a:pt x="484" y="1613"/>
                    <a:pt x="465" y="1618"/>
                    <a:pt x="445" y="1618"/>
                  </a:cubicBezTo>
                  <a:cubicBezTo>
                    <a:pt x="423" y="1618"/>
                    <a:pt x="402" y="1613"/>
                    <a:pt x="380" y="1604"/>
                  </a:cubicBezTo>
                  <a:cubicBezTo>
                    <a:pt x="358" y="1594"/>
                    <a:pt x="338" y="1579"/>
                    <a:pt x="320" y="1558"/>
                  </a:cubicBezTo>
                  <a:cubicBezTo>
                    <a:pt x="302" y="1537"/>
                    <a:pt x="288" y="1509"/>
                    <a:pt x="276" y="1476"/>
                  </a:cubicBezTo>
                  <a:cubicBezTo>
                    <a:pt x="265" y="1442"/>
                    <a:pt x="259" y="1400"/>
                    <a:pt x="259" y="1352"/>
                  </a:cubicBezTo>
                  <a:cubicBezTo>
                    <a:pt x="259" y="1332"/>
                    <a:pt x="261" y="1313"/>
                    <a:pt x="263" y="1293"/>
                  </a:cubicBezTo>
                  <a:cubicBezTo>
                    <a:pt x="266" y="1274"/>
                    <a:pt x="270" y="1255"/>
                    <a:pt x="274" y="1238"/>
                  </a:cubicBezTo>
                  <a:cubicBezTo>
                    <a:pt x="278" y="1221"/>
                    <a:pt x="283" y="1206"/>
                    <a:pt x="288" y="1193"/>
                  </a:cubicBezTo>
                  <a:cubicBezTo>
                    <a:pt x="293" y="1181"/>
                    <a:pt x="298" y="1173"/>
                    <a:pt x="302" y="1168"/>
                  </a:cubicBezTo>
                  <a:cubicBezTo>
                    <a:pt x="304" y="1166"/>
                    <a:pt x="307" y="1164"/>
                    <a:pt x="310" y="1163"/>
                  </a:cubicBezTo>
                  <a:cubicBezTo>
                    <a:pt x="314" y="1161"/>
                    <a:pt x="318" y="1161"/>
                    <a:pt x="322" y="1161"/>
                  </a:cubicBezTo>
                  <a:cubicBezTo>
                    <a:pt x="325" y="1161"/>
                    <a:pt x="329" y="1161"/>
                    <a:pt x="334" y="1162"/>
                  </a:cubicBezTo>
                  <a:cubicBezTo>
                    <a:pt x="339" y="1162"/>
                    <a:pt x="345" y="1163"/>
                    <a:pt x="351" y="1164"/>
                  </a:cubicBezTo>
                  <a:cubicBezTo>
                    <a:pt x="358" y="1166"/>
                    <a:pt x="365" y="1167"/>
                    <a:pt x="372" y="1169"/>
                  </a:cubicBezTo>
                  <a:cubicBezTo>
                    <a:pt x="379" y="1171"/>
                    <a:pt x="386" y="1173"/>
                    <a:pt x="392" y="1175"/>
                  </a:cubicBezTo>
                  <a:cubicBezTo>
                    <a:pt x="398" y="1178"/>
                    <a:pt x="403" y="1180"/>
                    <a:pt x="407" y="1183"/>
                  </a:cubicBezTo>
                  <a:cubicBezTo>
                    <a:pt x="411" y="1186"/>
                    <a:pt x="413" y="1189"/>
                    <a:pt x="413" y="1192"/>
                  </a:cubicBezTo>
                  <a:cubicBezTo>
                    <a:pt x="413" y="1198"/>
                    <a:pt x="410" y="1205"/>
                    <a:pt x="406" y="1213"/>
                  </a:cubicBezTo>
                  <a:cubicBezTo>
                    <a:pt x="401" y="1222"/>
                    <a:pt x="397" y="1233"/>
                    <a:pt x="391" y="1246"/>
                  </a:cubicBezTo>
                  <a:cubicBezTo>
                    <a:pt x="386" y="1259"/>
                    <a:pt x="381" y="1274"/>
                    <a:pt x="377" y="1292"/>
                  </a:cubicBezTo>
                  <a:cubicBezTo>
                    <a:pt x="373" y="1310"/>
                    <a:pt x="371" y="1331"/>
                    <a:pt x="371" y="1355"/>
                  </a:cubicBezTo>
                  <a:cubicBezTo>
                    <a:pt x="371" y="1374"/>
                    <a:pt x="373" y="1392"/>
                    <a:pt x="377" y="1407"/>
                  </a:cubicBezTo>
                  <a:cubicBezTo>
                    <a:pt x="381" y="1423"/>
                    <a:pt x="386" y="1435"/>
                    <a:pt x="393" y="1445"/>
                  </a:cubicBezTo>
                  <a:cubicBezTo>
                    <a:pt x="400" y="1456"/>
                    <a:pt x="409" y="1463"/>
                    <a:pt x="418" y="1468"/>
                  </a:cubicBezTo>
                  <a:cubicBezTo>
                    <a:pt x="427" y="1473"/>
                    <a:pt x="437" y="1476"/>
                    <a:pt x="447" y="1476"/>
                  </a:cubicBezTo>
                  <a:cubicBezTo>
                    <a:pt x="454" y="1476"/>
                    <a:pt x="460" y="1474"/>
                    <a:pt x="466" y="1471"/>
                  </a:cubicBezTo>
                  <a:cubicBezTo>
                    <a:pt x="472" y="1467"/>
                    <a:pt x="477" y="1462"/>
                    <a:pt x="481" y="1456"/>
                  </a:cubicBezTo>
                  <a:cubicBezTo>
                    <a:pt x="485" y="1449"/>
                    <a:pt x="488" y="1441"/>
                    <a:pt x="491" y="1431"/>
                  </a:cubicBezTo>
                  <a:cubicBezTo>
                    <a:pt x="493" y="1421"/>
                    <a:pt x="495" y="1410"/>
                    <a:pt x="495" y="1397"/>
                  </a:cubicBezTo>
                  <a:lnTo>
                    <a:pt x="495" y="1297"/>
                  </a:lnTo>
                  <a:cubicBezTo>
                    <a:pt x="495" y="1291"/>
                    <a:pt x="496" y="1287"/>
                    <a:pt x="500" y="1284"/>
                  </a:cubicBezTo>
                  <a:cubicBezTo>
                    <a:pt x="503" y="1282"/>
                    <a:pt x="509" y="1280"/>
                    <a:pt x="516" y="1280"/>
                  </a:cubicBezTo>
                  <a:cubicBezTo>
                    <a:pt x="520" y="1280"/>
                    <a:pt x="524" y="1280"/>
                    <a:pt x="529" y="1281"/>
                  </a:cubicBezTo>
                  <a:cubicBezTo>
                    <a:pt x="534" y="1281"/>
                    <a:pt x="539" y="1282"/>
                    <a:pt x="545" y="1283"/>
                  </a:cubicBezTo>
                  <a:cubicBezTo>
                    <a:pt x="551" y="1284"/>
                    <a:pt x="556" y="1286"/>
                    <a:pt x="562" y="1287"/>
                  </a:cubicBezTo>
                  <a:cubicBezTo>
                    <a:pt x="568" y="1289"/>
                    <a:pt x="574" y="1292"/>
                    <a:pt x="579" y="1295"/>
                  </a:cubicBezTo>
                  <a:cubicBezTo>
                    <a:pt x="584" y="1297"/>
                    <a:pt x="588" y="1301"/>
                    <a:pt x="591" y="1304"/>
                  </a:cubicBezTo>
                  <a:cubicBezTo>
                    <a:pt x="595" y="1308"/>
                    <a:pt x="596" y="1313"/>
                    <a:pt x="596" y="1318"/>
                  </a:cubicBezTo>
                  <a:lnTo>
                    <a:pt x="596" y="1409"/>
                  </a:lnTo>
                  <a:cubicBezTo>
                    <a:pt x="596" y="1431"/>
                    <a:pt x="599" y="1449"/>
                    <a:pt x="603" y="1465"/>
                  </a:cubicBezTo>
                  <a:cubicBezTo>
                    <a:pt x="608" y="1480"/>
                    <a:pt x="615" y="1493"/>
                    <a:pt x="622" y="1503"/>
                  </a:cubicBezTo>
                  <a:cubicBezTo>
                    <a:pt x="630" y="1513"/>
                    <a:pt x="639" y="1520"/>
                    <a:pt x="649" y="1525"/>
                  </a:cubicBezTo>
                  <a:cubicBezTo>
                    <a:pt x="658" y="1530"/>
                    <a:pt x="668" y="1532"/>
                    <a:pt x="677" y="1532"/>
                  </a:cubicBezTo>
                  <a:cubicBezTo>
                    <a:pt x="686" y="1532"/>
                    <a:pt x="693" y="1530"/>
                    <a:pt x="700" y="1527"/>
                  </a:cubicBezTo>
                  <a:cubicBezTo>
                    <a:pt x="707" y="1523"/>
                    <a:pt x="713" y="1517"/>
                    <a:pt x="719" y="1508"/>
                  </a:cubicBezTo>
                  <a:cubicBezTo>
                    <a:pt x="724" y="1500"/>
                    <a:pt x="728" y="1489"/>
                    <a:pt x="730" y="1476"/>
                  </a:cubicBezTo>
                  <a:cubicBezTo>
                    <a:pt x="733" y="1463"/>
                    <a:pt x="734" y="1447"/>
                    <a:pt x="734" y="1429"/>
                  </a:cubicBezTo>
                  <a:cubicBezTo>
                    <a:pt x="734" y="1401"/>
                    <a:pt x="732" y="1377"/>
                    <a:pt x="728" y="1357"/>
                  </a:cubicBezTo>
                  <a:cubicBezTo>
                    <a:pt x="724" y="1336"/>
                    <a:pt x="719" y="1319"/>
                    <a:pt x="714" y="1304"/>
                  </a:cubicBezTo>
                  <a:cubicBezTo>
                    <a:pt x="709" y="1289"/>
                    <a:pt x="704" y="1277"/>
                    <a:pt x="700" y="1268"/>
                  </a:cubicBezTo>
                  <a:cubicBezTo>
                    <a:pt x="696" y="1258"/>
                    <a:pt x="693" y="1251"/>
                    <a:pt x="693" y="1246"/>
                  </a:cubicBezTo>
                  <a:cubicBezTo>
                    <a:pt x="693" y="1241"/>
                    <a:pt x="695" y="1238"/>
                    <a:pt x="697" y="1236"/>
                  </a:cubicBezTo>
                  <a:cubicBezTo>
                    <a:pt x="699" y="1234"/>
                    <a:pt x="703" y="1233"/>
                    <a:pt x="709" y="1233"/>
                  </a:cubicBezTo>
                  <a:close/>
                  <a:moveTo>
                    <a:pt x="291" y="564"/>
                  </a:moveTo>
                  <a:cubicBezTo>
                    <a:pt x="313" y="568"/>
                    <a:pt x="336" y="575"/>
                    <a:pt x="362" y="583"/>
                  </a:cubicBezTo>
                  <a:cubicBezTo>
                    <a:pt x="387" y="592"/>
                    <a:pt x="414" y="602"/>
                    <a:pt x="442" y="615"/>
                  </a:cubicBezTo>
                  <a:cubicBezTo>
                    <a:pt x="471" y="627"/>
                    <a:pt x="500" y="642"/>
                    <a:pt x="530" y="657"/>
                  </a:cubicBezTo>
                  <a:cubicBezTo>
                    <a:pt x="560" y="673"/>
                    <a:pt x="591" y="690"/>
                    <a:pt x="622" y="709"/>
                  </a:cubicBezTo>
                  <a:cubicBezTo>
                    <a:pt x="653" y="728"/>
                    <a:pt x="684" y="748"/>
                    <a:pt x="715" y="770"/>
                  </a:cubicBezTo>
                  <a:cubicBezTo>
                    <a:pt x="746" y="791"/>
                    <a:pt x="777" y="813"/>
                    <a:pt x="807" y="837"/>
                  </a:cubicBezTo>
                  <a:cubicBezTo>
                    <a:pt x="814" y="842"/>
                    <a:pt x="820" y="847"/>
                    <a:pt x="825" y="852"/>
                  </a:cubicBezTo>
                  <a:cubicBezTo>
                    <a:pt x="829" y="857"/>
                    <a:pt x="832" y="863"/>
                    <a:pt x="834" y="869"/>
                  </a:cubicBezTo>
                  <a:cubicBezTo>
                    <a:pt x="836" y="876"/>
                    <a:pt x="838" y="885"/>
                    <a:pt x="838" y="896"/>
                  </a:cubicBezTo>
                  <a:cubicBezTo>
                    <a:pt x="838" y="906"/>
                    <a:pt x="839" y="920"/>
                    <a:pt x="839" y="937"/>
                  </a:cubicBezTo>
                  <a:cubicBezTo>
                    <a:pt x="839" y="958"/>
                    <a:pt x="838" y="975"/>
                    <a:pt x="837" y="988"/>
                  </a:cubicBezTo>
                  <a:cubicBezTo>
                    <a:pt x="836" y="1001"/>
                    <a:pt x="835" y="1010"/>
                    <a:pt x="832" y="1017"/>
                  </a:cubicBezTo>
                  <a:cubicBezTo>
                    <a:pt x="830" y="1024"/>
                    <a:pt x="827" y="1029"/>
                    <a:pt x="823" y="1031"/>
                  </a:cubicBezTo>
                  <a:cubicBezTo>
                    <a:pt x="818" y="1033"/>
                    <a:pt x="813" y="1035"/>
                    <a:pt x="807" y="1036"/>
                  </a:cubicBezTo>
                  <a:lnTo>
                    <a:pt x="348" y="1091"/>
                  </a:lnTo>
                  <a:cubicBezTo>
                    <a:pt x="342" y="1092"/>
                    <a:pt x="337" y="1093"/>
                    <a:pt x="332" y="1093"/>
                  </a:cubicBezTo>
                  <a:cubicBezTo>
                    <a:pt x="328" y="1094"/>
                    <a:pt x="324" y="1094"/>
                    <a:pt x="321" y="1094"/>
                  </a:cubicBezTo>
                  <a:cubicBezTo>
                    <a:pt x="318" y="1095"/>
                    <a:pt x="315" y="1095"/>
                    <a:pt x="312" y="1095"/>
                  </a:cubicBezTo>
                  <a:cubicBezTo>
                    <a:pt x="310" y="1095"/>
                    <a:pt x="307" y="1095"/>
                    <a:pt x="305" y="1095"/>
                  </a:cubicBezTo>
                  <a:cubicBezTo>
                    <a:pt x="298" y="1095"/>
                    <a:pt x="292" y="1094"/>
                    <a:pt x="288" y="1092"/>
                  </a:cubicBezTo>
                  <a:cubicBezTo>
                    <a:pt x="283" y="1090"/>
                    <a:pt x="280" y="1087"/>
                    <a:pt x="277" y="1081"/>
                  </a:cubicBezTo>
                  <a:cubicBezTo>
                    <a:pt x="274" y="1076"/>
                    <a:pt x="272" y="1068"/>
                    <a:pt x="271" y="1057"/>
                  </a:cubicBezTo>
                  <a:cubicBezTo>
                    <a:pt x="270" y="1046"/>
                    <a:pt x="269" y="1032"/>
                    <a:pt x="269" y="1014"/>
                  </a:cubicBezTo>
                  <a:cubicBezTo>
                    <a:pt x="269" y="999"/>
                    <a:pt x="270" y="987"/>
                    <a:pt x="271" y="978"/>
                  </a:cubicBezTo>
                  <a:cubicBezTo>
                    <a:pt x="272" y="970"/>
                    <a:pt x="273" y="963"/>
                    <a:pt x="275" y="959"/>
                  </a:cubicBezTo>
                  <a:cubicBezTo>
                    <a:pt x="276" y="954"/>
                    <a:pt x="279" y="951"/>
                    <a:pt x="282" y="950"/>
                  </a:cubicBezTo>
                  <a:cubicBezTo>
                    <a:pt x="286" y="949"/>
                    <a:pt x="290" y="948"/>
                    <a:pt x="294" y="948"/>
                  </a:cubicBezTo>
                  <a:lnTo>
                    <a:pt x="683" y="906"/>
                  </a:lnTo>
                  <a:lnTo>
                    <a:pt x="698" y="907"/>
                  </a:lnTo>
                  <a:lnTo>
                    <a:pt x="683" y="900"/>
                  </a:lnTo>
                  <a:cubicBezTo>
                    <a:pt x="652" y="878"/>
                    <a:pt x="619" y="858"/>
                    <a:pt x="584" y="838"/>
                  </a:cubicBezTo>
                  <a:cubicBezTo>
                    <a:pt x="549" y="819"/>
                    <a:pt x="514" y="801"/>
                    <a:pt x="480" y="785"/>
                  </a:cubicBezTo>
                  <a:cubicBezTo>
                    <a:pt x="446" y="770"/>
                    <a:pt x="412" y="756"/>
                    <a:pt x="380" y="745"/>
                  </a:cubicBezTo>
                  <a:cubicBezTo>
                    <a:pt x="348" y="734"/>
                    <a:pt x="319" y="726"/>
                    <a:pt x="292" y="720"/>
                  </a:cubicBezTo>
                  <a:cubicBezTo>
                    <a:pt x="288" y="720"/>
                    <a:pt x="284" y="718"/>
                    <a:pt x="281" y="714"/>
                  </a:cubicBezTo>
                  <a:cubicBezTo>
                    <a:pt x="278" y="711"/>
                    <a:pt x="276" y="706"/>
                    <a:pt x="274" y="700"/>
                  </a:cubicBezTo>
                  <a:cubicBezTo>
                    <a:pt x="272" y="693"/>
                    <a:pt x="271" y="685"/>
                    <a:pt x="270" y="675"/>
                  </a:cubicBezTo>
                  <a:cubicBezTo>
                    <a:pt x="270" y="664"/>
                    <a:pt x="269" y="652"/>
                    <a:pt x="269" y="637"/>
                  </a:cubicBezTo>
                  <a:cubicBezTo>
                    <a:pt x="269" y="623"/>
                    <a:pt x="270" y="611"/>
                    <a:pt x="270" y="601"/>
                  </a:cubicBezTo>
                  <a:cubicBezTo>
                    <a:pt x="271" y="592"/>
                    <a:pt x="272" y="584"/>
                    <a:pt x="274" y="578"/>
                  </a:cubicBezTo>
                  <a:cubicBezTo>
                    <a:pt x="276" y="572"/>
                    <a:pt x="278" y="568"/>
                    <a:pt x="281" y="566"/>
                  </a:cubicBezTo>
                  <a:cubicBezTo>
                    <a:pt x="284" y="564"/>
                    <a:pt x="287" y="563"/>
                    <a:pt x="291" y="564"/>
                  </a:cubicBezTo>
                  <a:close/>
                  <a:moveTo>
                    <a:pt x="468" y="0"/>
                  </a:moveTo>
                  <a:cubicBezTo>
                    <a:pt x="497" y="0"/>
                    <a:pt x="525" y="3"/>
                    <a:pt x="555" y="8"/>
                  </a:cubicBezTo>
                  <a:cubicBezTo>
                    <a:pt x="585" y="14"/>
                    <a:pt x="614" y="22"/>
                    <a:pt x="642" y="33"/>
                  </a:cubicBezTo>
                  <a:cubicBezTo>
                    <a:pt x="670" y="45"/>
                    <a:pt x="697" y="59"/>
                    <a:pt x="722" y="77"/>
                  </a:cubicBezTo>
                  <a:cubicBezTo>
                    <a:pt x="747" y="95"/>
                    <a:pt x="768" y="116"/>
                    <a:pt x="787" y="141"/>
                  </a:cubicBezTo>
                  <a:cubicBezTo>
                    <a:pt x="806" y="166"/>
                    <a:pt x="821" y="194"/>
                    <a:pt x="832" y="226"/>
                  </a:cubicBezTo>
                  <a:cubicBezTo>
                    <a:pt x="843" y="258"/>
                    <a:pt x="849" y="294"/>
                    <a:pt x="849" y="334"/>
                  </a:cubicBezTo>
                  <a:cubicBezTo>
                    <a:pt x="849" y="374"/>
                    <a:pt x="844" y="408"/>
                    <a:pt x="835" y="437"/>
                  </a:cubicBezTo>
                  <a:cubicBezTo>
                    <a:pt x="826" y="465"/>
                    <a:pt x="812" y="489"/>
                    <a:pt x="794" y="508"/>
                  </a:cubicBezTo>
                  <a:cubicBezTo>
                    <a:pt x="777" y="528"/>
                    <a:pt x="755" y="542"/>
                    <a:pt x="729" y="551"/>
                  </a:cubicBezTo>
                  <a:cubicBezTo>
                    <a:pt x="703" y="561"/>
                    <a:pt x="673" y="565"/>
                    <a:pt x="639" y="565"/>
                  </a:cubicBezTo>
                  <a:cubicBezTo>
                    <a:pt x="611" y="565"/>
                    <a:pt x="582" y="563"/>
                    <a:pt x="553" y="557"/>
                  </a:cubicBezTo>
                  <a:cubicBezTo>
                    <a:pt x="523" y="552"/>
                    <a:pt x="494" y="544"/>
                    <a:pt x="466" y="532"/>
                  </a:cubicBezTo>
                  <a:cubicBezTo>
                    <a:pt x="438" y="521"/>
                    <a:pt x="411" y="507"/>
                    <a:pt x="386" y="489"/>
                  </a:cubicBezTo>
                  <a:cubicBezTo>
                    <a:pt x="361" y="471"/>
                    <a:pt x="339" y="450"/>
                    <a:pt x="320" y="425"/>
                  </a:cubicBezTo>
                  <a:cubicBezTo>
                    <a:pt x="301" y="400"/>
                    <a:pt x="287" y="372"/>
                    <a:pt x="276" y="340"/>
                  </a:cubicBezTo>
                  <a:cubicBezTo>
                    <a:pt x="265" y="308"/>
                    <a:pt x="259" y="271"/>
                    <a:pt x="259" y="231"/>
                  </a:cubicBezTo>
                  <a:cubicBezTo>
                    <a:pt x="259" y="192"/>
                    <a:pt x="264" y="158"/>
                    <a:pt x="273" y="129"/>
                  </a:cubicBezTo>
                  <a:cubicBezTo>
                    <a:pt x="282" y="100"/>
                    <a:pt x="296" y="76"/>
                    <a:pt x="313" y="57"/>
                  </a:cubicBezTo>
                  <a:cubicBezTo>
                    <a:pt x="331" y="38"/>
                    <a:pt x="353" y="24"/>
                    <a:pt x="379" y="14"/>
                  </a:cubicBezTo>
                  <a:cubicBezTo>
                    <a:pt x="405" y="5"/>
                    <a:pt x="435" y="0"/>
                    <a:pt x="468" y="0"/>
                  </a:cubicBezTo>
                  <a:close/>
                  <a:moveTo>
                    <a:pt x="478" y="153"/>
                  </a:moveTo>
                  <a:cubicBezTo>
                    <a:pt x="462" y="153"/>
                    <a:pt x="447" y="154"/>
                    <a:pt x="435" y="158"/>
                  </a:cubicBezTo>
                  <a:cubicBezTo>
                    <a:pt x="422" y="161"/>
                    <a:pt x="411" y="166"/>
                    <a:pt x="402" y="174"/>
                  </a:cubicBezTo>
                  <a:cubicBezTo>
                    <a:pt x="394" y="182"/>
                    <a:pt x="387" y="191"/>
                    <a:pt x="382" y="203"/>
                  </a:cubicBezTo>
                  <a:cubicBezTo>
                    <a:pt x="378" y="215"/>
                    <a:pt x="375" y="230"/>
                    <a:pt x="375" y="247"/>
                  </a:cubicBezTo>
                  <a:cubicBezTo>
                    <a:pt x="375" y="267"/>
                    <a:pt x="379" y="284"/>
                    <a:pt x="387" y="300"/>
                  </a:cubicBezTo>
                  <a:cubicBezTo>
                    <a:pt x="394" y="315"/>
                    <a:pt x="405" y="329"/>
                    <a:pt x="417" y="342"/>
                  </a:cubicBezTo>
                  <a:cubicBezTo>
                    <a:pt x="430" y="354"/>
                    <a:pt x="445" y="365"/>
                    <a:pt x="462" y="374"/>
                  </a:cubicBezTo>
                  <a:cubicBezTo>
                    <a:pt x="479" y="383"/>
                    <a:pt x="497" y="390"/>
                    <a:pt x="516" y="396"/>
                  </a:cubicBezTo>
                  <a:cubicBezTo>
                    <a:pt x="535" y="402"/>
                    <a:pt x="554" y="406"/>
                    <a:pt x="573" y="409"/>
                  </a:cubicBezTo>
                  <a:cubicBezTo>
                    <a:pt x="592" y="412"/>
                    <a:pt x="611" y="413"/>
                    <a:pt x="628" y="413"/>
                  </a:cubicBezTo>
                  <a:cubicBezTo>
                    <a:pt x="645" y="413"/>
                    <a:pt x="659" y="411"/>
                    <a:pt x="672" y="408"/>
                  </a:cubicBezTo>
                  <a:cubicBezTo>
                    <a:pt x="685" y="405"/>
                    <a:pt x="696" y="399"/>
                    <a:pt x="705" y="391"/>
                  </a:cubicBezTo>
                  <a:cubicBezTo>
                    <a:pt x="714" y="384"/>
                    <a:pt x="720" y="374"/>
                    <a:pt x="725" y="362"/>
                  </a:cubicBezTo>
                  <a:cubicBezTo>
                    <a:pt x="730" y="350"/>
                    <a:pt x="732" y="336"/>
                    <a:pt x="732" y="319"/>
                  </a:cubicBezTo>
                  <a:cubicBezTo>
                    <a:pt x="732" y="299"/>
                    <a:pt x="728" y="281"/>
                    <a:pt x="721" y="266"/>
                  </a:cubicBezTo>
                  <a:cubicBezTo>
                    <a:pt x="713" y="250"/>
                    <a:pt x="703" y="236"/>
                    <a:pt x="690" y="224"/>
                  </a:cubicBezTo>
                  <a:cubicBezTo>
                    <a:pt x="676" y="212"/>
                    <a:pt x="661" y="201"/>
                    <a:pt x="644" y="192"/>
                  </a:cubicBezTo>
                  <a:cubicBezTo>
                    <a:pt x="627" y="183"/>
                    <a:pt x="609" y="176"/>
                    <a:pt x="591" y="170"/>
                  </a:cubicBezTo>
                  <a:cubicBezTo>
                    <a:pt x="572" y="164"/>
                    <a:pt x="553" y="160"/>
                    <a:pt x="533" y="157"/>
                  </a:cubicBezTo>
                  <a:cubicBezTo>
                    <a:pt x="514" y="154"/>
                    <a:pt x="496" y="153"/>
                    <a:pt x="478" y="153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70" name="Freeform 365"/>
            <p:cNvSpPr>
              <a:spLocks noEditPoints="1"/>
            </p:cNvSpPr>
            <p:nvPr/>
          </p:nvSpPr>
          <p:spPr bwMode="auto">
            <a:xfrm>
              <a:off x="1010" y="2971"/>
              <a:ext cx="27" cy="22"/>
            </a:xfrm>
            <a:custGeom>
              <a:avLst/>
              <a:gdLst>
                <a:gd name="T0" fmla="*/ 230 w 1042"/>
                <a:gd name="T1" fmla="*/ 566 h 831"/>
                <a:gd name="T2" fmla="*/ 604 w 1042"/>
                <a:gd name="T3" fmla="*/ 674 h 831"/>
                <a:gd name="T4" fmla="*/ 824 w 1042"/>
                <a:gd name="T5" fmla="*/ 685 h 831"/>
                <a:gd name="T6" fmla="*/ 948 w 1042"/>
                <a:gd name="T7" fmla="*/ 672 h 831"/>
                <a:gd name="T8" fmla="*/ 1021 w 1042"/>
                <a:gd name="T9" fmla="*/ 661 h 831"/>
                <a:gd name="T10" fmla="*/ 1039 w 1042"/>
                <a:gd name="T11" fmla="*/ 688 h 831"/>
                <a:gd name="T12" fmla="*/ 1040 w 1042"/>
                <a:gd name="T13" fmla="*/ 752 h 831"/>
                <a:gd name="T14" fmla="*/ 1032 w 1042"/>
                <a:gd name="T15" fmla="*/ 780 h 831"/>
                <a:gd name="T16" fmla="*/ 882 w 1042"/>
                <a:gd name="T17" fmla="*/ 818 h 831"/>
                <a:gd name="T18" fmla="*/ 568 w 1042"/>
                <a:gd name="T19" fmla="*/ 819 h 831"/>
                <a:gd name="T20" fmla="*/ 217 w 1042"/>
                <a:gd name="T21" fmla="*/ 709 h 831"/>
                <a:gd name="T22" fmla="*/ 11 w 1042"/>
                <a:gd name="T23" fmla="*/ 587 h 831"/>
                <a:gd name="T24" fmla="*/ 2 w 1042"/>
                <a:gd name="T25" fmla="*/ 551 h 831"/>
                <a:gd name="T26" fmla="*/ 2 w 1042"/>
                <a:gd name="T27" fmla="*/ 483 h 831"/>
                <a:gd name="T28" fmla="*/ 19 w 1042"/>
                <a:gd name="T29" fmla="*/ 456 h 831"/>
                <a:gd name="T30" fmla="*/ 740 w 1042"/>
                <a:gd name="T31" fmla="*/ 0 h 831"/>
                <a:gd name="T32" fmla="*/ 773 w 1042"/>
                <a:gd name="T33" fmla="*/ 4 h 831"/>
                <a:gd name="T34" fmla="*/ 814 w 1042"/>
                <a:gd name="T35" fmla="*/ 16 h 831"/>
                <a:gd name="T36" fmla="*/ 835 w 1042"/>
                <a:gd name="T37" fmla="*/ 39 h 831"/>
                <a:gd name="T38" fmla="*/ 828 w 1042"/>
                <a:gd name="T39" fmla="*/ 470 h 831"/>
                <a:gd name="T40" fmla="*/ 796 w 1042"/>
                <a:gd name="T41" fmla="*/ 473 h 831"/>
                <a:gd name="T42" fmla="*/ 756 w 1042"/>
                <a:gd name="T43" fmla="*/ 465 h 831"/>
                <a:gd name="T44" fmla="*/ 722 w 1042"/>
                <a:gd name="T45" fmla="*/ 447 h 831"/>
                <a:gd name="T46" fmla="*/ 716 w 1042"/>
                <a:gd name="T47" fmla="*/ 293 h 831"/>
                <a:gd name="T48" fmla="*/ 296 w 1042"/>
                <a:gd name="T49" fmla="*/ 331 h 831"/>
                <a:gd name="T50" fmla="*/ 302 w 1042"/>
                <a:gd name="T51" fmla="*/ 362 h 831"/>
                <a:gd name="T52" fmla="*/ 281 w 1042"/>
                <a:gd name="T53" fmla="*/ 369 h 831"/>
                <a:gd name="T54" fmla="*/ 230 w 1042"/>
                <a:gd name="T55" fmla="*/ 362 h 831"/>
                <a:gd name="T56" fmla="*/ 184 w 1042"/>
                <a:gd name="T57" fmla="*/ 335 h 831"/>
                <a:gd name="T58" fmla="*/ 75 w 1042"/>
                <a:gd name="T59" fmla="*/ 140 h 831"/>
                <a:gd name="T60" fmla="*/ 72 w 1042"/>
                <a:gd name="T61" fmla="*/ 109 h 831"/>
                <a:gd name="T62" fmla="*/ 72 w 1042"/>
                <a:gd name="T63" fmla="*/ 44 h 831"/>
                <a:gd name="T64" fmla="*/ 81 w 1042"/>
                <a:gd name="T65" fmla="*/ 15 h 831"/>
                <a:gd name="T66" fmla="*/ 716 w 1042"/>
                <a:gd name="T67" fmla="*/ 140 h 831"/>
                <a:gd name="T68" fmla="*/ 722 w 1042"/>
                <a:gd name="T69" fmla="*/ 4 h 8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42" h="831">
                  <a:moveTo>
                    <a:pt x="33" y="461"/>
                  </a:moveTo>
                  <a:cubicBezTo>
                    <a:pt x="99" y="502"/>
                    <a:pt x="165" y="537"/>
                    <a:pt x="230" y="566"/>
                  </a:cubicBezTo>
                  <a:cubicBezTo>
                    <a:pt x="296" y="594"/>
                    <a:pt x="360" y="617"/>
                    <a:pt x="423" y="635"/>
                  </a:cubicBezTo>
                  <a:cubicBezTo>
                    <a:pt x="485" y="653"/>
                    <a:pt x="546" y="666"/>
                    <a:pt x="604" y="674"/>
                  </a:cubicBezTo>
                  <a:cubicBezTo>
                    <a:pt x="662" y="682"/>
                    <a:pt x="716" y="686"/>
                    <a:pt x="766" y="686"/>
                  </a:cubicBezTo>
                  <a:cubicBezTo>
                    <a:pt x="784" y="686"/>
                    <a:pt x="803" y="686"/>
                    <a:pt x="824" y="685"/>
                  </a:cubicBezTo>
                  <a:cubicBezTo>
                    <a:pt x="844" y="684"/>
                    <a:pt x="865" y="682"/>
                    <a:pt x="886" y="680"/>
                  </a:cubicBezTo>
                  <a:cubicBezTo>
                    <a:pt x="907" y="678"/>
                    <a:pt x="928" y="675"/>
                    <a:pt x="948" y="672"/>
                  </a:cubicBezTo>
                  <a:cubicBezTo>
                    <a:pt x="969" y="669"/>
                    <a:pt x="988" y="666"/>
                    <a:pt x="1005" y="662"/>
                  </a:cubicBezTo>
                  <a:cubicBezTo>
                    <a:pt x="1011" y="661"/>
                    <a:pt x="1016" y="660"/>
                    <a:pt x="1021" y="661"/>
                  </a:cubicBezTo>
                  <a:cubicBezTo>
                    <a:pt x="1025" y="662"/>
                    <a:pt x="1029" y="664"/>
                    <a:pt x="1032" y="668"/>
                  </a:cubicBezTo>
                  <a:cubicBezTo>
                    <a:pt x="1035" y="672"/>
                    <a:pt x="1038" y="679"/>
                    <a:pt x="1039" y="688"/>
                  </a:cubicBezTo>
                  <a:cubicBezTo>
                    <a:pt x="1041" y="697"/>
                    <a:pt x="1042" y="709"/>
                    <a:pt x="1042" y="725"/>
                  </a:cubicBezTo>
                  <a:cubicBezTo>
                    <a:pt x="1042" y="735"/>
                    <a:pt x="1041" y="745"/>
                    <a:pt x="1040" y="752"/>
                  </a:cubicBezTo>
                  <a:cubicBezTo>
                    <a:pt x="1040" y="759"/>
                    <a:pt x="1039" y="766"/>
                    <a:pt x="1037" y="770"/>
                  </a:cubicBezTo>
                  <a:cubicBezTo>
                    <a:pt x="1036" y="775"/>
                    <a:pt x="1034" y="778"/>
                    <a:pt x="1032" y="780"/>
                  </a:cubicBezTo>
                  <a:cubicBezTo>
                    <a:pt x="1030" y="783"/>
                    <a:pt x="1027" y="784"/>
                    <a:pt x="1025" y="785"/>
                  </a:cubicBezTo>
                  <a:cubicBezTo>
                    <a:pt x="980" y="799"/>
                    <a:pt x="932" y="810"/>
                    <a:pt x="882" y="818"/>
                  </a:cubicBezTo>
                  <a:cubicBezTo>
                    <a:pt x="831" y="826"/>
                    <a:pt x="778" y="831"/>
                    <a:pt x="721" y="831"/>
                  </a:cubicBezTo>
                  <a:cubicBezTo>
                    <a:pt x="672" y="831"/>
                    <a:pt x="621" y="827"/>
                    <a:pt x="568" y="819"/>
                  </a:cubicBezTo>
                  <a:cubicBezTo>
                    <a:pt x="514" y="812"/>
                    <a:pt x="458" y="799"/>
                    <a:pt x="399" y="781"/>
                  </a:cubicBezTo>
                  <a:cubicBezTo>
                    <a:pt x="341" y="763"/>
                    <a:pt x="280" y="739"/>
                    <a:pt x="217" y="709"/>
                  </a:cubicBezTo>
                  <a:cubicBezTo>
                    <a:pt x="154" y="679"/>
                    <a:pt x="88" y="641"/>
                    <a:pt x="20" y="595"/>
                  </a:cubicBezTo>
                  <a:cubicBezTo>
                    <a:pt x="17" y="593"/>
                    <a:pt x="14" y="590"/>
                    <a:pt x="11" y="587"/>
                  </a:cubicBezTo>
                  <a:cubicBezTo>
                    <a:pt x="9" y="583"/>
                    <a:pt x="7" y="579"/>
                    <a:pt x="5" y="573"/>
                  </a:cubicBezTo>
                  <a:cubicBezTo>
                    <a:pt x="4" y="567"/>
                    <a:pt x="2" y="560"/>
                    <a:pt x="2" y="551"/>
                  </a:cubicBezTo>
                  <a:cubicBezTo>
                    <a:pt x="1" y="542"/>
                    <a:pt x="0" y="531"/>
                    <a:pt x="0" y="517"/>
                  </a:cubicBezTo>
                  <a:cubicBezTo>
                    <a:pt x="0" y="503"/>
                    <a:pt x="1" y="492"/>
                    <a:pt x="2" y="483"/>
                  </a:cubicBezTo>
                  <a:cubicBezTo>
                    <a:pt x="4" y="474"/>
                    <a:pt x="6" y="467"/>
                    <a:pt x="9" y="463"/>
                  </a:cubicBezTo>
                  <a:cubicBezTo>
                    <a:pt x="11" y="458"/>
                    <a:pt x="15" y="456"/>
                    <a:pt x="19" y="456"/>
                  </a:cubicBezTo>
                  <a:cubicBezTo>
                    <a:pt x="23" y="456"/>
                    <a:pt x="28" y="457"/>
                    <a:pt x="33" y="461"/>
                  </a:cubicBezTo>
                  <a:close/>
                  <a:moveTo>
                    <a:pt x="740" y="0"/>
                  </a:moveTo>
                  <a:cubicBezTo>
                    <a:pt x="743" y="0"/>
                    <a:pt x="748" y="1"/>
                    <a:pt x="753" y="1"/>
                  </a:cubicBezTo>
                  <a:cubicBezTo>
                    <a:pt x="759" y="2"/>
                    <a:pt x="766" y="3"/>
                    <a:pt x="773" y="4"/>
                  </a:cubicBezTo>
                  <a:cubicBezTo>
                    <a:pt x="780" y="5"/>
                    <a:pt x="787" y="7"/>
                    <a:pt x="794" y="9"/>
                  </a:cubicBezTo>
                  <a:cubicBezTo>
                    <a:pt x="801" y="11"/>
                    <a:pt x="808" y="13"/>
                    <a:pt x="814" y="16"/>
                  </a:cubicBezTo>
                  <a:cubicBezTo>
                    <a:pt x="821" y="19"/>
                    <a:pt x="826" y="23"/>
                    <a:pt x="829" y="27"/>
                  </a:cubicBezTo>
                  <a:cubicBezTo>
                    <a:pt x="833" y="31"/>
                    <a:pt x="835" y="35"/>
                    <a:pt x="835" y="39"/>
                  </a:cubicBezTo>
                  <a:lnTo>
                    <a:pt x="835" y="458"/>
                  </a:lnTo>
                  <a:cubicBezTo>
                    <a:pt x="835" y="463"/>
                    <a:pt x="833" y="467"/>
                    <a:pt x="828" y="470"/>
                  </a:cubicBezTo>
                  <a:cubicBezTo>
                    <a:pt x="824" y="472"/>
                    <a:pt x="818" y="474"/>
                    <a:pt x="809" y="474"/>
                  </a:cubicBezTo>
                  <a:cubicBezTo>
                    <a:pt x="806" y="474"/>
                    <a:pt x="802" y="473"/>
                    <a:pt x="796" y="473"/>
                  </a:cubicBezTo>
                  <a:cubicBezTo>
                    <a:pt x="791" y="472"/>
                    <a:pt x="785" y="471"/>
                    <a:pt x="778" y="470"/>
                  </a:cubicBezTo>
                  <a:cubicBezTo>
                    <a:pt x="771" y="469"/>
                    <a:pt x="764" y="467"/>
                    <a:pt x="756" y="465"/>
                  </a:cubicBezTo>
                  <a:cubicBezTo>
                    <a:pt x="749" y="462"/>
                    <a:pt x="742" y="460"/>
                    <a:pt x="736" y="457"/>
                  </a:cubicBezTo>
                  <a:cubicBezTo>
                    <a:pt x="731" y="454"/>
                    <a:pt x="726" y="451"/>
                    <a:pt x="722" y="447"/>
                  </a:cubicBezTo>
                  <a:cubicBezTo>
                    <a:pt x="718" y="443"/>
                    <a:pt x="716" y="438"/>
                    <a:pt x="716" y="433"/>
                  </a:cubicBezTo>
                  <a:lnTo>
                    <a:pt x="716" y="293"/>
                  </a:lnTo>
                  <a:lnTo>
                    <a:pt x="229" y="195"/>
                  </a:lnTo>
                  <a:lnTo>
                    <a:pt x="296" y="331"/>
                  </a:lnTo>
                  <a:cubicBezTo>
                    <a:pt x="300" y="339"/>
                    <a:pt x="302" y="346"/>
                    <a:pt x="303" y="351"/>
                  </a:cubicBezTo>
                  <a:cubicBezTo>
                    <a:pt x="304" y="356"/>
                    <a:pt x="304" y="360"/>
                    <a:pt x="302" y="362"/>
                  </a:cubicBezTo>
                  <a:cubicBezTo>
                    <a:pt x="301" y="365"/>
                    <a:pt x="299" y="367"/>
                    <a:pt x="295" y="368"/>
                  </a:cubicBezTo>
                  <a:cubicBezTo>
                    <a:pt x="292" y="369"/>
                    <a:pt x="287" y="369"/>
                    <a:pt x="281" y="369"/>
                  </a:cubicBezTo>
                  <a:cubicBezTo>
                    <a:pt x="276" y="369"/>
                    <a:pt x="268" y="369"/>
                    <a:pt x="259" y="368"/>
                  </a:cubicBezTo>
                  <a:cubicBezTo>
                    <a:pt x="250" y="367"/>
                    <a:pt x="240" y="365"/>
                    <a:pt x="230" y="362"/>
                  </a:cubicBezTo>
                  <a:cubicBezTo>
                    <a:pt x="220" y="360"/>
                    <a:pt x="211" y="356"/>
                    <a:pt x="203" y="352"/>
                  </a:cubicBezTo>
                  <a:cubicBezTo>
                    <a:pt x="194" y="347"/>
                    <a:pt x="188" y="341"/>
                    <a:pt x="184" y="335"/>
                  </a:cubicBezTo>
                  <a:lnTo>
                    <a:pt x="79" y="149"/>
                  </a:lnTo>
                  <a:cubicBezTo>
                    <a:pt x="77" y="146"/>
                    <a:pt x="76" y="143"/>
                    <a:pt x="75" y="140"/>
                  </a:cubicBezTo>
                  <a:cubicBezTo>
                    <a:pt x="74" y="137"/>
                    <a:pt x="73" y="133"/>
                    <a:pt x="73" y="128"/>
                  </a:cubicBezTo>
                  <a:cubicBezTo>
                    <a:pt x="72" y="123"/>
                    <a:pt x="72" y="117"/>
                    <a:pt x="72" y="109"/>
                  </a:cubicBezTo>
                  <a:cubicBezTo>
                    <a:pt x="71" y="101"/>
                    <a:pt x="71" y="91"/>
                    <a:pt x="71" y="79"/>
                  </a:cubicBezTo>
                  <a:cubicBezTo>
                    <a:pt x="71" y="65"/>
                    <a:pt x="72" y="53"/>
                    <a:pt x="72" y="44"/>
                  </a:cubicBezTo>
                  <a:cubicBezTo>
                    <a:pt x="73" y="35"/>
                    <a:pt x="74" y="28"/>
                    <a:pt x="75" y="23"/>
                  </a:cubicBezTo>
                  <a:cubicBezTo>
                    <a:pt x="77" y="19"/>
                    <a:pt x="78" y="16"/>
                    <a:pt x="81" y="15"/>
                  </a:cubicBezTo>
                  <a:cubicBezTo>
                    <a:pt x="83" y="15"/>
                    <a:pt x="86" y="15"/>
                    <a:pt x="90" y="15"/>
                  </a:cubicBezTo>
                  <a:lnTo>
                    <a:pt x="716" y="140"/>
                  </a:lnTo>
                  <a:lnTo>
                    <a:pt x="716" y="15"/>
                  </a:lnTo>
                  <a:cubicBezTo>
                    <a:pt x="716" y="10"/>
                    <a:pt x="718" y="6"/>
                    <a:pt x="722" y="4"/>
                  </a:cubicBezTo>
                  <a:cubicBezTo>
                    <a:pt x="726" y="1"/>
                    <a:pt x="732" y="0"/>
                    <a:pt x="740" y="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71" name="Freeform 366"/>
            <p:cNvSpPr>
              <a:spLocks/>
            </p:cNvSpPr>
            <p:nvPr/>
          </p:nvSpPr>
          <p:spPr bwMode="auto">
            <a:xfrm>
              <a:off x="1023" y="2960"/>
              <a:ext cx="3" cy="8"/>
            </a:xfrm>
            <a:custGeom>
              <a:avLst/>
              <a:gdLst>
                <a:gd name="T0" fmla="*/ 26 w 121"/>
                <a:gd name="T1" fmla="*/ 0 h 307"/>
                <a:gd name="T2" fmla="*/ 39 w 121"/>
                <a:gd name="T3" fmla="*/ 1 h 307"/>
                <a:gd name="T4" fmla="*/ 58 w 121"/>
                <a:gd name="T5" fmla="*/ 4 h 307"/>
                <a:gd name="T6" fmla="*/ 80 w 121"/>
                <a:gd name="T7" fmla="*/ 10 h 307"/>
                <a:gd name="T8" fmla="*/ 100 w 121"/>
                <a:gd name="T9" fmla="*/ 18 h 307"/>
                <a:gd name="T10" fmla="*/ 115 w 121"/>
                <a:gd name="T11" fmla="*/ 29 h 307"/>
                <a:gd name="T12" fmla="*/ 121 w 121"/>
                <a:gd name="T13" fmla="*/ 44 h 307"/>
                <a:gd name="T14" fmla="*/ 121 w 121"/>
                <a:gd name="T15" fmla="*/ 288 h 307"/>
                <a:gd name="T16" fmla="*/ 115 w 121"/>
                <a:gd name="T17" fmla="*/ 303 h 307"/>
                <a:gd name="T18" fmla="*/ 94 w 121"/>
                <a:gd name="T19" fmla="*/ 307 h 307"/>
                <a:gd name="T20" fmla="*/ 80 w 121"/>
                <a:gd name="T21" fmla="*/ 307 h 307"/>
                <a:gd name="T22" fmla="*/ 61 w 121"/>
                <a:gd name="T23" fmla="*/ 304 h 307"/>
                <a:gd name="T24" fmla="*/ 40 w 121"/>
                <a:gd name="T25" fmla="*/ 298 h 307"/>
                <a:gd name="T26" fmla="*/ 20 w 121"/>
                <a:gd name="T27" fmla="*/ 290 h 307"/>
                <a:gd name="T28" fmla="*/ 6 w 121"/>
                <a:gd name="T29" fmla="*/ 279 h 307"/>
                <a:gd name="T30" fmla="*/ 0 w 121"/>
                <a:gd name="T31" fmla="*/ 264 h 307"/>
                <a:gd name="T32" fmla="*/ 0 w 121"/>
                <a:gd name="T33" fmla="*/ 20 h 307"/>
                <a:gd name="T34" fmla="*/ 7 w 121"/>
                <a:gd name="T35" fmla="*/ 5 h 307"/>
                <a:gd name="T36" fmla="*/ 26 w 121"/>
                <a:gd name="T37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1" h="307">
                  <a:moveTo>
                    <a:pt x="26" y="0"/>
                  </a:moveTo>
                  <a:cubicBezTo>
                    <a:pt x="29" y="0"/>
                    <a:pt x="33" y="0"/>
                    <a:pt x="39" y="1"/>
                  </a:cubicBezTo>
                  <a:cubicBezTo>
                    <a:pt x="45" y="2"/>
                    <a:pt x="51" y="3"/>
                    <a:pt x="58" y="4"/>
                  </a:cubicBezTo>
                  <a:cubicBezTo>
                    <a:pt x="65" y="6"/>
                    <a:pt x="72" y="8"/>
                    <a:pt x="80" y="10"/>
                  </a:cubicBezTo>
                  <a:cubicBezTo>
                    <a:pt x="87" y="12"/>
                    <a:pt x="94" y="15"/>
                    <a:pt x="100" y="18"/>
                  </a:cubicBezTo>
                  <a:cubicBezTo>
                    <a:pt x="106" y="21"/>
                    <a:pt x="111" y="25"/>
                    <a:pt x="115" y="29"/>
                  </a:cubicBezTo>
                  <a:cubicBezTo>
                    <a:pt x="119" y="34"/>
                    <a:pt x="121" y="39"/>
                    <a:pt x="121" y="44"/>
                  </a:cubicBezTo>
                  <a:lnTo>
                    <a:pt x="121" y="288"/>
                  </a:lnTo>
                  <a:cubicBezTo>
                    <a:pt x="121" y="295"/>
                    <a:pt x="119" y="300"/>
                    <a:pt x="115" y="303"/>
                  </a:cubicBezTo>
                  <a:cubicBezTo>
                    <a:pt x="111" y="306"/>
                    <a:pt x="104" y="307"/>
                    <a:pt x="94" y="307"/>
                  </a:cubicBezTo>
                  <a:cubicBezTo>
                    <a:pt x="91" y="307"/>
                    <a:pt x="86" y="307"/>
                    <a:pt x="80" y="307"/>
                  </a:cubicBezTo>
                  <a:cubicBezTo>
                    <a:pt x="74" y="306"/>
                    <a:pt x="68" y="305"/>
                    <a:pt x="61" y="304"/>
                  </a:cubicBezTo>
                  <a:cubicBezTo>
                    <a:pt x="54" y="303"/>
                    <a:pt x="47" y="301"/>
                    <a:pt x="40" y="298"/>
                  </a:cubicBezTo>
                  <a:cubicBezTo>
                    <a:pt x="33" y="296"/>
                    <a:pt x="26" y="293"/>
                    <a:pt x="20" y="290"/>
                  </a:cubicBezTo>
                  <a:cubicBezTo>
                    <a:pt x="14" y="287"/>
                    <a:pt x="9" y="283"/>
                    <a:pt x="6" y="279"/>
                  </a:cubicBezTo>
                  <a:cubicBezTo>
                    <a:pt x="2" y="275"/>
                    <a:pt x="0" y="270"/>
                    <a:pt x="0" y="264"/>
                  </a:cubicBezTo>
                  <a:lnTo>
                    <a:pt x="0" y="20"/>
                  </a:lnTo>
                  <a:cubicBezTo>
                    <a:pt x="0" y="13"/>
                    <a:pt x="3" y="7"/>
                    <a:pt x="7" y="5"/>
                  </a:cubicBezTo>
                  <a:cubicBezTo>
                    <a:pt x="12" y="2"/>
                    <a:pt x="18" y="0"/>
                    <a:pt x="26" y="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72" name="Freeform 367"/>
            <p:cNvSpPr>
              <a:spLocks noEditPoints="1"/>
            </p:cNvSpPr>
            <p:nvPr/>
          </p:nvSpPr>
          <p:spPr bwMode="auto">
            <a:xfrm>
              <a:off x="1010" y="2935"/>
              <a:ext cx="27" cy="23"/>
            </a:xfrm>
            <a:custGeom>
              <a:avLst/>
              <a:gdLst>
                <a:gd name="T0" fmla="*/ 103 w 1042"/>
                <a:gd name="T1" fmla="*/ 298 h 884"/>
                <a:gd name="T2" fmla="*/ 126 w 1042"/>
                <a:gd name="T3" fmla="*/ 299 h 884"/>
                <a:gd name="T4" fmla="*/ 159 w 1042"/>
                <a:gd name="T5" fmla="*/ 306 h 884"/>
                <a:gd name="T6" fmla="*/ 197 w 1042"/>
                <a:gd name="T7" fmla="*/ 318 h 884"/>
                <a:gd name="T8" fmla="*/ 236 w 1042"/>
                <a:gd name="T9" fmla="*/ 337 h 884"/>
                <a:gd name="T10" fmla="*/ 814 w 1042"/>
                <a:gd name="T11" fmla="*/ 702 h 884"/>
                <a:gd name="T12" fmla="*/ 826 w 1042"/>
                <a:gd name="T13" fmla="*/ 714 h 884"/>
                <a:gd name="T14" fmla="*/ 834 w 1042"/>
                <a:gd name="T15" fmla="*/ 732 h 884"/>
                <a:gd name="T16" fmla="*/ 837 w 1042"/>
                <a:gd name="T17" fmla="*/ 760 h 884"/>
                <a:gd name="T18" fmla="*/ 838 w 1042"/>
                <a:gd name="T19" fmla="*/ 799 h 884"/>
                <a:gd name="T20" fmla="*/ 836 w 1042"/>
                <a:gd name="T21" fmla="*/ 848 h 884"/>
                <a:gd name="T22" fmla="*/ 830 w 1042"/>
                <a:gd name="T23" fmla="*/ 875 h 884"/>
                <a:gd name="T24" fmla="*/ 818 w 1042"/>
                <a:gd name="T25" fmla="*/ 883 h 884"/>
                <a:gd name="T26" fmla="*/ 801 w 1042"/>
                <a:gd name="T27" fmla="*/ 877 h 884"/>
                <a:gd name="T28" fmla="*/ 210 w 1042"/>
                <a:gd name="T29" fmla="*/ 490 h 884"/>
                <a:gd name="T30" fmla="*/ 210 w 1042"/>
                <a:gd name="T31" fmla="*/ 805 h 884"/>
                <a:gd name="T32" fmla="*/ 203 w 1042"/>
                <a:gd name="T33" fmla="*/ 817 h 884"/>
                <a:gd name="T34" fmla="*/ 183 w 1042"/>
                <a:gd name="T35" fmla="*/ 820 h 884"/>
                <a:gd name="T36" fmla="*/ 169 w 1042"/>
                <a:gd name="T37" fmla="*/ 819 h 884"/>
                <a:gd name="T38" fmla="*/ 147 w 1042"/>
                <a:gd name="T39" fmla="*/ 816 h 884"/>
                <a:gd name="T40" fmla="*/ 123 w 1042"/>
                <a:gd name="T41" fmla="*/ 810 h 884"/>
                <a:gd name="T42" fmla="*/ 100 w 1042"/>
                <a:gd name="T43" fmla="*/ 802 h 884"/>
                <a:gd name="T44" fmla="*/ 83 w 1042"/>
                <a:gd name="T45" fmla="*/ 791 h 884"/>
                <a:gd name="T46" fmla="*/ 77 w 1042"/>
                <a:gd name="T47" fmla="*/ 778 h 884"/>
                <a:gd name="T48" fmla="*/ 77 w 1042"/>
                <a:gd name="T49" fmla="*/ 326 h 884"/>
                <a:gd name="T50" fmla="*/ 83 w 1042"/>
                <a:gd name="T51" fmla="*/ 304 h 884"/>
                <a:gd name="T52" fmla="*/ 103 w 1042"/>
                <a:gd name="T53" fmla="*/ 298 h 884"/>
                <a:gd name="T54" fmla="*/ 1008 w 1042"/>
                <a:gd name="T55" fmla="*/ 369 h 884"/>
                <a:gd name="T56" fmla="*/ 811 w 1042"/>
                <a:gd name="T57" fmla="*/ 265 h 884"/>
                <a:gd name="T58" fmla="*/ 619 w 1042"/>
                <a:gd name="T59" fmla="*/ 195 h 884"/>
                <a:gd name="T60" fmla="*/ 438 w 1042"/>
                <a:gd name="T61" fmla="*/ 155 h 884"/>
                <a:gd name="T62" fmla="*/ 276 w 1042"/>
                <a:gd name="T63" fmla="*/ 143 h 884"/>
                <a:gd name="T64" fmla="*/ 218 w 1042"/>
                <a:gd name="T65" fmla="*/ 145 h 884"/>
                <a:gd name="T66" fmla="*/ 155 w 1042"/>
                <a:gd name="T67" fmla="*/ 150 h 884"/>
                <a:gd name="T68" fmla="*/ 93 w 1042"/>
                <a:gd name="T69" fmla="*/ 158 h 884"/>
                <a:gd name="T70" fmla="*/ 37 w 1042"/>
                <a:gd name="T71" fmla="*/ 169 h 884"/>
                <a:gd name="T72" fmla="*/ 21 w 1042"/>
                <a:gd name="T73" fmla="*/ 170 h 884"/>
                <a:gd name="T74" fmla="*/ 9 w 1042"/>
                <a:gd name="T75" fmla="*/ 162 h 884"/>
                <a:gd name="T76" fmla="*/ 2 w 1042"/>
                <a:gd name="T77" fmla="*/ 142 h 884"/>
                <a:gd name="T78" fmla="*/ 0 w 1042"/>
                <a:gd name="T79" fmla="*/ 105 h 884"/>
                <a:gd name="T80" fmla="*/ 1 w 1042"/>
                <a:gd name="T81" fmla="*/ 78 h 884"/>
                <a:gd name="T82" fmla="*/ 5 w 1042"/>
                <a:gd name="T83" fmla="*/ 60 h 884"/>
                <a:gd name="T84" fmla="*/ 10 w 1042"/>
                <a:gd name="T85" fmla="*/ 50 h 884"/>
                <a:gd name="T86" fmla="*/ 17 w 1042"/>
                <a:gd name="T87" fmla="*/ 45 h 884"/>
                <a:gd name="T88" fmla="*/ 160 w 1042"/>
                <a:gd name="T89" fmla="*/ 12 h 884"/>
                <a:gd name="T90" fmla="*/ 321 w 1042"/>
                <a:gd name="T91" fmla="*/ 0 h 884"/>
                <a:gd name="T92" fmla="*/ 474 w 1042"/>
                <a:gd name="T93" fmla="*/ 11 h 884"/>
                <a:gd name="T94" fmla="*/ 642 w 1042"/>
                <a:gd name="T95" fmla="*/ 49 h 884"/>
                <a:gd name="T96" fmla="*/ 825 w 1042"/>
                <a:gd name="T97" fmla="*/ 121 h 884"/>
                <a:gd name="T98" fmla="*/ 1021 w 1042"/>
                <a:gd name="T99" fmla="*/ 235 h 884"/>
                <a:gd name="T100" fmla="*/ 1030 w 1042"/>
                <a:gd name="T101" fmla="*/ 244 h 884"/>
                <a:gd name="T102" fmla="*/ 1037 w 1042"/>
                <a:gd name="T103" fmla="*/ 257 h 884"/>
                <a:gd name="T104" fmla="*/ 1040 w 1042"/>
                <a:gd name="T105" fmla="*/ 279 h 884"/>
                <a:gd name="T106" fmla="*/ 1042 w 1042"/>
                <a:gd name="T107" fmla="*/ 313 h 884"/>
                <a:gd name="T108" fmla="*/ 1039 w 1042"/>
                <a:gd name="T109" fmla="*/ 348 h 884"/>
                <a:gd name="T110" fmla="*/ 1033 w 1042"/>
                <a:gd name="T111" fmla="*/ 367 h 884"/>
                <a:gd name="T112" fmla="*/ 1023 w 1042"/>
                <a:gd name="T113" fmla="*/ 374 h 884"/>
                <a:gd name="T114" fmla="*/ 1008 w 1042"/>
                <a:gd name="T115" fmla="*/ 369 h 8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042" h="884">
                  <a:moveTo>
                    <a:pt x="103" y="298"/>
                  </a:moveTo>
                  <a:cubicBezTo>
                    <a:pt x="108" y="298"/>
                    <a:pt x="116" y="298"/>
                    <a:pt x="126" y="299"/>
                  </a:cubicBezTo>
                  <a:cubicBezTo>
                    <a:pt x="136" y="301"/>
                    <a:pt x="147" y="303"/>
                    <a:pt x="159" y="306"/>
                  </a:cubicBezTo>
                  <a:cubicBezTo>
                    <a:pt x="171" y="309"/>
                    <a:pt x="184" y="313"/>
                    <a:pt x="197" y="318"/>
                  </a:cubicBezTo>
                  <a:cubicBezTo>
                    <a:pt x="211" y="323"/>
                    <a:pt x="223" y="329"/>
                    <a:pt x="236" y="337"/>
                  </a:cubicBezTo>
                  <a:lnTo>
                    <a:pt x="814" y="702"/>
                  </a:lnTo>
                  <a:cubicBezTo>
                    <a:pt x="819" y="705"/>
                    <a:pt x="823" y="710"/>
                    <a:pt x="826" y="714"/>
                  </a:cubicBezTo>
                  <a:cubicBezTo>
                    <a:pt x="829" y="719"/>
                    <a:pt x="832" y="725"/>
                    <a:pt x="834" y="732"/>
                  </a:cubicBezTo>
                  <a:cubicBezTo>
                    <a:pt x="836" y="740"/>
                    <a:pt x="837" y="749"/>
                    <a:pt x="837" y="760"/>
                  </a:cubicBezTo>
                  <a:cubicBezTo>
                    <a:pt x="838" y="770"/>
                    <a:pt x="838" y="783"/>
                    <a:pt x="838" y="799"/>
                  </a:cubicBezTo>
                  <a:cubicBezTo>
                    <a:pt x="838" y="820"/>
                    <a:pt x="838" y="836"/>
                    <a:pt x="836" y="848"/>
                  </a:cubicBezTo>
                  <a:cubicBezTo>
                    <a:pt x="835" y="861"/>
                    <a:pt x="833" y="869"/>
                    <a:pt x="830" y="875"/>
                  </a:cubicBezTo>
                  <a:cubicBezTo>
                    <a:pt x="826" y="881"/>
                    <a:pt x="823" y="884"/>
                    <a:pt x="818" y="883"/>
                  </a:cubicBezTo>
                  <a:cubicBezTo>
                    <a:pt x="814" y="883"/>
                    <a:pt x="808" y="881"/>
                    <a:pt x="801" y="877"/>
                  </a:cubicBezTo>
                  <a:lnTo>
                    <a:pt x="210" y="490"/>
                  </a:lnTo>
                  <a:lnTo>
                    <a:pt x="210" y="805"/>
                  </a:lnTo>
                  <a:cubicBezTo>
                    <a:pt x="210" y="811"/>
                    <a:pt x="208" y="814"/>
                    <a:pt x="203" y="817"/>
                  </a:cubicBezTo>
                  <a:cubicBezTo>
                    <a:pt x="199" y="819"/>
                    <a:pt x="192" y="820"/>
                    <a:pt x="183" y="820"/>
                  </a:cubicBezTo>
                  <a:cubicBezTo>
                    <a:pt x="180" y="820"/>
                    <a:pt x="175" y="820"/>
                    <a:pt x="169" y="819"/>
                  </a:cubicBezTo>
                  <a:cubicBezTo>
                    <a:pt x="162" y="819"/>
                    <a:pt x="155" y="818"/>
                    <a:pt x="147" y="816"/>
                  </a:cubicBezTo>
                  <a:cubicBezTo>
                    <a:pt x="139" y="815"/>
                    <a:pt x="131" y="813"/>
                    <a:pt x="123" y="810"/>
                  </a:cubicBezTo>
                  <a:cubicBezTo>
                    <a:pt x="115" y="808"/>
                    <a:pt x="107" y="805"/>
                    <a:pt x="100" y="802"/>
                  </a:cubicBezTo>
                  <a:cubicBezTo>
                    <a:pt x="93" y="799"/>
                    <a:pt x="87" y="795"/>
                    <a:pt x="83" y="791"/>
                  </a:cubicBezTo>
                  <a:cubicBezTo>
                    <a:pt x="79" y="787"/>
                    <a:pt x="77" y="783"/>
                    <a:pt x="77" y="778"/>
                  </a:cubicBezTo>
                  <a:lnTo>
                    <a:pt x="77" y="326"/>
                  </a:lnTo>
                  <a:cubicBezTo>
                    <a:pt x="77" y="315"/>
                    <a:pt x="79" y="307"/>
                    <a:pt x="83" y="304"/>
                  </a:cubicBezTo>
                  <a:cubicBezTo>
                    <a:pt x="87" y="300"/>
                    <a:pt x="94" y="298"/>
                    <a:pt x="103" y="298"/>
                  </a:cubicBezTo>
                  <a:close/>
                  <a:moveTo>
                    <a:pt x="1008" y="369"/>
                  </a:moveTo>
                  <a:cubicBezTo>
                    <a:pt x="943" y="328"/>
                    <a:pt x="877" y="293"/>
                    <a:pt x="811" y="265"/>
                  </a:cubicBezTo>
                  <a:cubicBezTo>
                    <a:pt x="746" y="236"/>
                    <a:pt x="682" y="213"/>
                    <a:pt x="619" y="195"/>
                  </a:cubicBezTo>
                  <a:cubicBezTo>
                    <a:pt x="556" y="177"/>
                    <a:pt x="496" y="164"/>
                    <a:pt x="438" y="155"/>
                  </a:cubicBezTo>
                  <a:cubicBezTo>
                    <a:pt x="380" y="147"/>
                    <a:pt x="326" y="143"/>
                    <a:pt x="276" y="143"/>
                  </a:cubicBezTo>
                  <a:cubicBezTo>
                    <a:pt x="258" y="143"/>
                    <a:pt x="239" y="144"/>
                    <a:pt x="218" y="145"/>
                  </a:cubicBezTo>
                  <a:cubicBezTo>
                    <a:pt x="197" y="146"/>
                    <a:pt x="176" y="148"/>
                    <a:pt x="155" y="150"/>
                  </a:cubicBezTo>
                  <a:cubicBezTo>
                    <a:pt x="134" y="152"/>
                    <a:pt x="113" y="155"/>
                    <a:pt x="93" y="158"/>
                  </a:cubicBezTo>
                  <a:cubicBezTo>
                    <a:pt x="73" y="161"/>
                    <a:pt x="55" y="165"/>
                    <a:pt x="37" y="169"/>
                  </a:cubicBezTo>
                  <a:cubicBezTo>
                    <a:pt x="31" y="170"/>
                    <a:pt x="26" y="170"/>
                    <a:pt x="21" y="170"/>
                  </a:cubicBezTo>
                  <a:cubicBezTo>
                    <a:pt x="16" y="169"/>
                    <a:pt x="12" y="166"/>
                    <a:pt x="9" y="162"/>
                  </a:cubicBezTo>
                  <a:cubicBezTo>
                    <a:pt x="6" y="158"/>
                    <a:pt x="4" y="151"/>
                    <a:pt x="2" y="142"/>
                  </a:cubicBezTo>
                  <a:cubicBezTo>
                    <a:pt x="1" y="134"/>
                    <a:pt x="0" y="121"/>
                    <a:pt x="0" y="105"/>
                  </a:cubicBezTo>
                  <a:cubicBezTo>
                    <a:pt x="0" y="94"/>
                    <a:pt x="1" y="85"/>
                    <a:pt x="1" y="78"/>
                  </a:cubicBezTo>
                  <a:cubicBezTo>
                    <a:pt x="2" y="71"/>
                    <a:pt x="3" y="65"/>
                    <a:pt x="5" y="60"/>
                  </a:cubicBezTo>
                  <a:cubicBezTo>
                    <a:pt x="6" y="55"/>
                    <a:pt x="8" y="52"/>
                    <a:pt x="10" y="50"/>
                  </a:cubicBezTo>
                  <a:cubicBezTo>
                    <a:pt x="12" y="48"/>
                    <a:pt x="14" y="46"/>
                    <a:pt x="17" y="45"/>
                  </a:cubicBezTo>
                  <a:cubicBezTo>
                    <a:pt x="62" y="32"/>
                    <a:pt x="109" y="21"/>
                    <a:pt x="160" y="12"/>
                  </a:cubicBezTo>
                  <a:cubicBezTo>
                    <a:pt x="210" y="4"/>
                    <a:pt x="264" y="0"/>
                    <a:pt x="321" y="0"/>
                  </a:cubicBezTo>
                  <a:cubicBezTo>
                    <a:pt x="370" y="0"/>
                    <a:pt x="421" y="3"/>
                    <a:pt x="474" y="11"/>
                  </a:cubicBezTo>
                  <a:cubicBezTo>
                    <a:pt x="528" y="18"/>
                    <a:pt x="584" y="31"/>
                    <a:pt x="642" y="49"/>
                  </a:cubicBezTo>
                  <a:cubicBezTo>
                    <a:pt x="701" y="67"/>
                    <a:pt x="762" y="91"/>
                    <a:pt x="825" y="121"/>
                  </a:cubicBezTo>
                  <a:cubicBezTo>
                    <a:pt x="888" y="151"/>
                    <a:pt x="954" y="189"/>
                    <a:pt x="1021" y="235"/>
                  </a:cubicBezTo>
                  <a:cubicBezTo>
                    <a:pt x="1025" y="237"/>
                    <a:pt x="1028" y="240"/>
                    <a:pt x="1030" y="244"/>
                  </a:cubicBezTo>
                  <a:cubicBezTo>
                    <a:pt x="1033" y="247"/>
                    <a:pt x="1035" y="251"/>
                    <a:pt x="1037" y="257"/>
                  </a:cubicBezTo>
                  <a:cubicBezTo>
                    <a:pt x="1038" y="263"/>
                    <a:pt x="1040" y="270"/>
                    <a:pt x="1040" y="279"/>
                  </a:cubicBezTo>
                  <a:cubicBezTo>
                    <a:pt x="1041" y="288"/>
                    <a:pt x="1042" y="299"/>
                    <a:pt x="1042" y="313"/>
                  </a:cubicBezTo>
                  <a:cubicBezTo>
                    <a:pt x="1042" y="328"/>
                    <a:pt x="1041" y="339"/>
                    <a:pt x="1039" y="348"/>
                  </a:cubicBezTo>
                  <a:cubicBezTo>
                    <a:pt x="1038" y="356"/>
                    <a:pt x="1036" y="363"/>
                    <a:pt x="1033" y="367"/>
                  </a:cubicBezTo>
                  <a:cubicBezTo>
                    <a:pt x="1030" y="372"/>
                    <a:pt x="1027" y="374"/>
                    <a:pt x="1023" y="374"/>
                  </a:cubicBezTo>
                  <a:cubicBezTo>
                    <a:pt x="1019" y="374"/>
                    <a:pt x="1014" y="372"/>
                    <a:pt x="1008" y="369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sp>
        <p:nvSpPr>
          <p:cNvPr id="373" name="Καμπύλο αριστερό βέλος 372"/>
          <p:cNvSpPr/>
          <p:nvPr/>
        </p:nvSpPr>
        <p:spPr>
          <a:xfrm flipH="1" flipV="1">
            <a:off x="383500" y="807522"/>
            <a:ext cx="2017907" cy="406054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pic>
        <p:nvPicPr>
          <p:cNvPr id="375" name="Εικόνα 374" descr="IEP2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9223" y="161422"/>
            <a:ext cx="4267587" cy="5785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984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Περικοπή</Template>
  <TotalTime>189</TotalTime>
  <Words>1560</Words>
  <Application>Microsoft Office PowerPoint</Application>
  <PresentationFormat>Ευρεία οθόνη</PresentationFormat>
  <Paragraphs>634</Paragraphs>
  <Slides>15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1" baseType="lpstr">
      <vt:lpstr>Arial</vt:lpstr>
      <vt:lpstr>Calibri</vt:lpstr>
      <vt:lpstr>Courier New</vt:lpstr>
      <vt:lpstr>Franklin Gothic Book</vt:lpstr>
      <vt:lpstr>Crop</vt:lpstr>
      <vt:lpstr>Έγγραφο</vt:lpstr>
      <vt:lpstr>Διαβαθμισμενα κριτηρια αξιολΟγησης</vt:lpstr>
      <vt:lpstr>Συνοπτική απόδοση κειμένου</vt:lpstr>
      <vt:lpstr>Ερμηνευτικό σχόλιο</vt:lpstr>
      <vt:lpstr>Παραγωγή γραπτού λόγου</vt:lpstr>
      <vt:lpstr>Βασικές αρχές αξιολόγησης (Γραμματική ΝΕΓ, Χατζησαββίδη –Χατζησαββίδου, σελ 170-171)</vt:lpstr>
      <vt:lpstr>Θέμα Α’ Περιεχόμενο</vt:lpstr>
      <vt:lpstr>Θέμα Α’ Οργάνωση</vt:lpstr>
      <vt:lpstr>Θέμα Α’ Γλώσσα</vt:lpstr>
      <vt:lpstr>Θέμα Δ’ Περιεχόμενο</vt:lpstr>
      <vt:lpstr>Θέμα Δ’ Οργάνωση</vt:lpstr>
      <vt:lpstr>Θέμα Δ’ Γλώσσα</vt:lpstr>
      <vt:lpstr>Βασικές αρχές αξιολόγησης  (Γραμματική ΝΕΓ, Χατζησαββίδη –Χατζησαββίδου, σελ 170-171)</vt:lpstr>
      <vt:lpstr>Θέμα Γ’ Κατανόηση και ερμηνεία</vt:lpstr>
      <vt:lpstr>Θέμα Γ’ Κειμενικοί δείκτες και στοιχεία συγκειμένου </vt:lpstr>
      <vt:lpstr>Θέμα Γ’ Οργάνωση και γλωσσική έκφραση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Διαβαθμισμένα κριτήρια αξιολόγησης</dc:title>
  <dc:creator>Ευαγγελινός Μάριος</dc:creator>
  <cp:lastModifiedBy>Αφεντουλίδου Άννα</cp:lastModifiedBy>
  <cp:revision>23</cp:revision>
  <dcterms:created xsi:type="dcterms:W3CDTF">2019-12-02T11:00:05Z</dcterms:created>
  <dcterms:modified xsi:type="dcterms:W3CDTF">2019-12-11T07:42:52Z</dcterms:modified>
</cp:coreProperties>
</file>